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handoutMasterIdLst>
    <p:handoutMasterId r:id="rId10"/>
  </p:handoutMasterIdLst>
  <p:sldIdLst>
    <p:sldId id="271" r:id="rId2"/>
    <p:sldId id="273" r:id="rId3"/>
    <p:sldId id="276" r:id="rId4"/>
    <p:sldId id="280" r:id="rId5"/>
    <p:sldId id="279" r:id="rId6"/>
    <p:sldId id="281" r:id="rId7"/>
    <p:sldId id="282" r:id="rId8"/>
  </p:sldIdLst>
  <p:sldSz cx="9144000" cy="6858000" type="screen4x3"/>
  <p:notesSz cx="6797675" cy="9931400"/>
  <p:defaultTex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Stredný štýl 2 - zvýrazneni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47" autoAdjust="0"/>
    <p:restoredTop sz="94632" autoAdjust="0"/>
  </p:normalViewPr>
  <p:slideViewPr>
    <p:cSldViewPr>
      <p:cViewPr>
        <p:scale>
          <a:sx n="100" d="100"/>
          <a:sy n="100" d="100"/>
        </p:scale>
        <p:origin x="-931" y="-58"/>
      </p:cViewPr>
      <p:guideLst>
        <p:guide orient="horz" pos="2160"/>
        <p:guide pos="2880"/>
      </p:guideLst>
    </p:cSldViewPr>
  </p:slideViewPr>
  <p:outlineViewPr>
    <p:cViewPr>
      <p:scale>
        <a:sx n="33" d="100"/>
        <a:sy n="33" d="100"/>
      </p:scale>
      <p:origin x="29" y="0"/>
    </p:cViewPr>
  </p:outlin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45659" cy="496570"/>
          </a:xfrm>
          <a:prstGeom prst="rect">
            <a:avLst/>
          </a:prstGeom>
        </p:spPr>
        <p:txBody>
          <a:bodyPr vert="horz" lIns="91440" tIns="45720" rIns="91440" bIns="45720" rtlCol="0"/>
          <a:lstStyle>
            <a:lvl1pPr algn="l">
              <a:defRPr sz="1200"/>
            </a:lvl1pPr>
          </a:lstStyle>
          <a:p>
            <a:endParaRPr lang="en-GB"/>
          </a:p>
        </p:txBody>
      </p:sp>
      <p:sp>
        <p:nvSpPr>
          <p:cNvPr id="3" name="Tijdelijke aanduiding voor datum 2"/>
          <p:cNvSpPr>
            <a:spLocks noGrp="1"/>
          </p:cNvSpPr>
          <p:nvPr>
            <p:ph type="dt" sz="quarter" idx="1"/>
          </p:nvPr>
        </p:nvSpPr>
        <p:spPr>
          <a:xfrm>
            <a:off x="3850443" y="0"/>
            <a:ext cx="2945659" cy="496570"/>
          </a:xfrm>
          <a:prstGeom prst="rect">
            <a:avLst/>
          </a:prstGeom>
        </p:spPr>
        <p:txBody>
          <a:bodyPr vert="horz" lIns="91440" tIns="45720" rIns="91440" bIns="45720" rtlCol="0"/>
          <a:lstStyle>
            <a:lvl1pPr algn="r">
              <a:defRPr sz="1200"/>
            </a:lvl1pPr>
          </a:lstStyle>
          <a:p>
            <a:fld id="{463C185F-3B3D-4BC8-9A2A-C79CDAAA9113}" type="datetimeFigureOut">
              <a:rPr lang="en-GB" smtClean="0"/>
              <a:pPr/>
              <a:t>21/03/2016</a:t>
            </a:fld>
            <a:endParaRPr lang="en-GB"/>
          </a:p>
        </p:txBody>
      </p:sp>
      <p:sp>
        <p:nvSpPr>
          <p:cNvPr id="4" name="Tijdelijke aanduiding voor voettekst 3"/>
          <p:cNvSpPr>
            <a:spLocks noGrp="1"/>
          </p:cNvSpPr>
          <p:nvPr>
            <p:ph type="ftr" sz="quarter" idx="2"/>
          </p:nvPr>
        </p:nvSpPr>
        <p:spPr>
          <a:xfrm>
            <a:off x="0" y="9433106"/>
            <a:ext cx="2945659" cy="496570"/>
          </a:xfrm>
          <a:prstGeom prst="rect">
            <a:avLst/>
          </a:prstGeom>
        </p:spPr>
        <p:txBody>
          <a:bodyPr vert="horz" lIns="91440" tIns="45720" rIns="91440" bIns="45720" rtlCol="0" anchor="b"/>
          <a:lstStyle>
            <a:lvl1pPr algn="l">
              <a:defRPr sz="1200"/>
            </a:lvl1pPr>
          </a:lstStyle>
          <a:p>
            <a:endParaRPr lang="en-GB"/>
          </a:p>
        </p:txBody>
      </p:sp>
      <p:sp>
        <p:nvSpPr>
          <p:cNvPr id="5" name="Tijdelijke aanduiding voor dianummer 4"/>
          <p:cNvSpPr>
            <a:spLocks noGrp="1"/>
          </p:cNvSpPr>
          <p:nvPr>
            <p:ph type="sldNum" sz="quarter" idx="3"/>
          </p:nvPr>
        </p:nvSpPr>
        <p:spPr>
          <a:xfrm>
            <a:off x="3850443" y="9433106"/>
            <a:ext cx="2945659" cy="496570"/>
          </a:xfrm>
          <a:prstGeom prst="rect">
            <a:avLst/>
          </a:prstGeom>
        </p:spPr>
        <p:txBody>
          <a:bodyPr vert="horz" lIns="91440" tIns="45720" rIns="91440" bIns="45720" rtlCol="0" anchor="b"/>
          <a:lstStyle>
            <a:lvl1pPr algn="r">
              <a:defRPr sz="1200"/>
            </a:lvl1pPr>
          </a:lstStyle>
          <a:p>
            <a:fld id="{65984A6A-5CEE-4F3F-83A9-5EC764E3E419}" type="slidenum">
              <a:rPr lang="en-GB" smtClean="0"/>
              <a:pPr/>
              <a:t>‹nr.›</a:t>
            </a:fld>
            <a:endParaRPr lang="en-GB"/>
          </a:p>
        </p:txBody>
      </p:sp>
    </p:spTree>
    <p:extLst>
      <p:ext uri="{BB962C8B-B14F-4D97-AF65-F5344CB8AC3E}">
        <p14:creationId xmlns:p14="http://schemas.microsoft.com/office/powerpoint/2010/main" val="363416663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45659" cy="496570"/>
          </a:xfrm>
          <a:prstGeom prst="rect">
            <a:avLst/>
          </a:prstGeom>
        </p:spPr>
        <p:txBody>
          <a:bodyPr vert="horz" lIns="91440" tIns="45720" rIns="91440" bIns="45720" rtlCol="0"/>
          <a:lstStyle>
            <a:lvl1pPr algn="l">
              <a:defRPr sz="1200"/>
            </a:lvl1pPr>
          </a:lstStyle>
          <a:p>
            <a:endParaRPr lang="en-GB"/>
          </a:p>
        </p:txBody>
      </p:sp>
      <p:sp>
        <p:nvSpPr>
          <p:cNvPr id="3" name="Tijdelijke aanduiding voor datum 2"/>
          <p:cNvSpPr>
            <a:spLocks noGrp="1"/>
          </p:cNvSpPr>
          <p:nvPr>
            <p:ph type="dt" idx="1"/>
          </p:nvPr>
        </p:nvSpPr>
        <p:spPr>
          <a:xfrm>
            <a:off x="3850443" y="0"/>
            <a:ext cx="2945659" cy="496570"/>
          </a:xfrm>
          <a:prstGeom prst="rect">
            <a:avLst/>
          </a:prstGeom>
        </p:spPr>
        <p:txBody>
          <a:bodyPr vert="horz" lIns="91440" tIns="45720" rIns="91440" bIns="45720" rtlCol="0"/>
          <a:lstStyle>
            <a:lvl1pPr algn="r">
              <a:defRPr sz="1200"/>
            </a:lvl1pPr>
          </a:lstStyle>
          <a:p>
            <a:fld id="{D2BC0058-3E49-43CD-8E94-3566594B0A43}" type="datetimeFigureOut">
              <a:rPr lang="en-GB" smtClean="0"/>
              <a:pPr/>
              <a:t>21/03/2016</a:t>
            </a:fld>
            <a:endParaRPr lang="en-GB"/>
          </a:p>
        </p:txBody>
      </p:sp>
      <p:sp>
        <p:nvSpPr>
          <p:cNvPr id="4" name="Tijdelijke aanduiding voor dia-afbeelding 3"/>
          <p:cNvSpPr>
            <a:spLocks noGrp="1" noRot="1" noChangeAspect="1"/>
          </p:cNvSpPr>
          <p:nvPr>
            <p:ph type="sldImg" idx="2"/>
          </p:nvPr>
        </p:nvSpPr>
        <p:spPr>
          <a:xfrm>
            <a:off x="915988" y="744538"/>
            <a:ext cx="4965700" cy="3724275"/>
          </a:xfrm>
          <a:prstGeom prst="rect">
            <a:avLst/>
          </a:prstGeom>
          <a:noFill/>
          <a:ln w="12700">
            <a:solidFill>
              <a:prstClr val="black"/>
            </a:solidFill>
          </a:ln>
        </p:spPr>
        <p:txBody>
          <a:bodyPr vert="horz" lIns="91440" tIns="45720" rIns="91440" bIns="45720" rtlCol="0" anchor="ctr"/>
          <a:lstStyle/>
          <a:p>
            <a:endParaRPr lang="en-GB"/>
          </a:p>
        </p:txBody>
      </p:sp>
      <p:sp>
        <p:nvSpPr>
          <p:cNvPr id="5" name="Tijdelijke aanduiding voor notities 4"/>
          <p:cNvSpPr>
            <a:spLocks noGrp="1"/>
          </p:cNvSpPr>
          <p:nvPr>
            <p:ph type="body" sz="quarter" idx="3"/>
          </p:nvPr>
        </p:nvSpPr>
        <p:spPr>
          <a:xfrm>
            <a:off x="679768" y="4717415"/>
            <a:ext cx="5438140" cy="4469130"/>
          </a:xfrm>
          <a:prstGeom prst="rect">
            <a:avLst/>
          </a:prstGeom>
        </p:spPr>
        <p:txBody>
          <a:bodyPr vert="horz" lIns="91440" tIns="45720" rIns="91440" bIns="45720" rtlCol="0"/>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GB"/>
          </a:p>
        </p:txBody>
      </p:sp>
      <p:sp>
        <p:nvSpPr>
          <p:cNvPr id="6" name="Tijdelijke aanduiding voor voettekst 5"/>
          <p:cNvSpPr>
            <a:spLocks noGrp="1"/>
          </p:cNvSpPr>
          <p:nvPr>
            <p:ph type="ftr" sz="quarter" idx="4"/>
          </p:nvPr>
        </p:nvSpPr>
        <p:spPr>
          <a:xfrm>
            <a:off x="0" y="9433106"/>
            <a:ext cx="2945659" cy="496570"/>
          </a:xfrm>
          <a:prstGeom prst="rect">
            <a:avLst/>
          </a:prstGeom>
        </p:spPr>
        <p:txBody>
          <a:bodyPr vert="horz" lIns="91440" tIns="45720" rIns="91440" bIns="45720" rtlCol="0" anchor="b"/>
          <a:lstStyle>
            <a:lvl1pPr algn="l">
              <a:defRPr sz="1200"/>
            </a:lvl1pPr>
          </a:lstStyle>
          <a:p>
            <a:endParaRPr lang="en-GB"/>
          </a:p>
        </p:txBody>
      </p:sp>
      <p:sp>
        <p:nvSpPr>
          <p:cNvPr id="7" name="Tijdelijke aanduiding voor dianummer 6"/>
          <p:cNvSpPr>
            <a:spLocks noGrp="1"/>
          </p:cNvSpPr>
          <p:nvPr>
            <p:ph type="sldNum" sz="quarter" idx="5"/>
          </p:nvPr>
        </p:nvSpPr>
        <p:spPr>
          <a:xfrm>
            <a:off x="3850443" y="9433106"/>
            <a:ext cx="2945659" cy="496570"/>
          </a:xfrm>
          <a:prstGeom prst="rect">
            <a:avLst/>
          </a:prstGeom>
        </p:spPr>
        <p:txBody>
          <a:bodyPr vert="horz" lIns="91440" tIns="45720" rIns="91440" bIns="45720" rtlCol="0" anchor="b"/>
          <a:lstStyle>
            <a:lvl1pPr algn="r">
              <a:defRPr sz="1200"/>
            </a:lvl1pPr>
          </a:lstStyle>
          <a:p>
            <a:fld id="{71E09B01-9836-40C2-9318-7E253FBFB375}" type="slidenum">
              <a:rPr lang="en-GB" smtClean="0"/>
              <a:pPr/>
              <a:t>‹nr.›</a:t>
            </a:fld>
            <a:endParaRPr lang="en-GB"/>
          </a:p>
        </p:txBody>
      </p:sp>
    </p:spTree>
    <p:extLst>
      <p:ext uri="{BB962C8B-B14F-4D97-AF65-F5344CB8AC3E}">
        <p14:creationId xmlns:p14="http://schemas.microsoft.com/office/powerpoint/2010/main" val="6369090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smtClean="0"/>
          </a:p>
        </p:txBody>
      </p:sp>
    </p:spTree>
    <p:extLst>
      <p:ext uri="{BB962C8B-B14F-4D97-AF65-F5344CB8AC3E}">
        <p14:creationId xmlns:p14="http://schemas.microsoft.com/office/powerpoint/2010/main" val="25356473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a:xfrm>
            <a:off x="1331913" y="6308725"/>
            <a:ext cx="2895600" cy="365125"/>
          </a:xfrm>
        </p:spPr>
        <p:txBody>
          <a:bodyPr/>
          <a:lstStyle>
            <a:lvl1pPr>
              <a:defRPr dirty="0"/>
            </a:lvl1pPr>
          </a:lstStyle>
          <a:p>
            <a:pPr>
              <a:defRPr/>
            </a:pPr>
            <a:endParaRPr lang="en-US"/>
          </a:p>
        </p:txBody>
      </p:sp>
    </p:spTree>
    <p:extLst>
      <p:ext uri="{BB962C8B-B14F-4D97-AF65-F5344CB8AC3E}">
        <p14:creationId xmlns:p14="http://schemas.microsoft.com/office/powerpoint/2010/main" val="17517945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Footer Placeholder 4"/>
          <p:cNvSpPr>
            <a:spLocks noGrp="1"/>
          </p:cNvSpPr>
          <p:nvPr>
            <p:ph type="ftr" sz="quarter" idx="10"/>
          </p:nvPr>
        </p:nvSpPr>
        <p:spPr>
          <a:xfrm>
            <a:off x="1331913" y="6308725"/>
            <a:ext cx="2895600" cy="365125"/>
          </a:xfrm>
        </p:spPr>
        <p:txBody>
          <a:bodyPr/>
          <a:lstStyle>
            <a:lvl1pPr>
              <a:defRPr dirty="0"/>
            </a:lvl1pPr>
          </a:lstStyle>
          <a:p>
            <a:pPr>
              <a:defRPr/>
            </a:pPr>
            <a:endParaRPr lang="en-US"/>
          </a:p>
        </p:txBody>
      </p:sp>
      <p:sp>
        <p:nvSpPr>
          <p:cNvPr id="5" name="Title 1"/>
          <p:cNvSpPr>
            <a:spLocks noGrp="1"/>
          </p:cNvSpPr>
          <p:nvPr>
            <p:ph type="title"/>
          </p:nvPr>
        </p:nvSpPr>
        <p:spPr>
          <a:xfrm>
            <a:off x="395288" y="908721"/>
            <a:ext cx="8291512" cy="792087"/>
          </a:xfrm>
        </p:spPr>
        <p:txBody>
          <a:bodyPr/>
          <a:lstStyle>
            <a:lvl1pPr>
              <a:defRPr>
                <a:solidFill>
                  <a:schemeClr val="accent5">
                    <a:lumMod val="75000"/>
                  </a:schemeClr>
                </a:solidFill>
              </a:defRPr>
            </a:lvl1pPr>
          </a:lstStyle>
          <a:p>
            <a:r>
              <a:rPr lang="en-US" dirty="0" smtClean="0"/>
              <a:t>Click to edit Master title style</a:t>
            </a:r>
            <a:endParaRPr lang="en-US" dirty="0"/>
          </a:p>
        </p:txBody>
      </p:sp>
      <p:sp>
        <p:nvSpPr>
          <p:cNvPr id="6" name="Content Placeholder 2"/>
          <p:cNvSpPr>
            <a:spLocks noGrp="1"/>
          </p:cNvSpPr>
          <p:nvPr>
            <p:ph idx="1"/>
          </p:nvPr>
        </p:nvSpPr>
        <p:spPr>
          <a:xfrm>
            <a:off x="395536" y="1772816"/>
            <a:ext cx="8291264" cy="410445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3103107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028" y="0"/>
            <a:ext cx="9139943" cy="6858000"/>
          </a:xfrm>
          <a:prstGeom prst="rect">
            <a:avLst/>
          </a:prstGeom>
        </p:spPr>
      </p:pic>
      <p:sp>
        <p:nvSpPr>
          <p:cNvPr id="1026" name="Title Placeholder 1"/>
          <p:cNvSpPr>
            <a:spLocks noGrp="1"/>
          </p:cNvSpPr>
          <p:nvPr>
            <p:ph type="title"/>
          </p:nvPr>
        </p:nvSpPr>
        <p:spPr bwMode="auto">
          <a:xfrm>
            <a:off x="395288" y="1196975"/>
            <a:ext cx="8291512"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dirty="0" smtClean="0"/>
              <a:t>Click to edit Master title style</a:t>
            </a:r>
            <a:endParaRPr lang="en-GB" dirty="0" smtClean="0"/>
          </a:p>
        </p:txBody>
      </p:sp>
      <p:sp>
        <p:nvSpPr>
          <p:cNvPr id="1027" name="Text Placeholder 2"/>
          <p:cNvSpPr>
            <a:spLocks noGrp="1"/>
          </p:cNvSpPr>
          <p:nvPr>
            <p:ph type="body" idx="1"/>
          </p:nvPr>
        </p:nvSpPr>
        <p:spPr bwMode="auto">
          <a:xfrm>
            <a:off x="395288" y="2133600"/>
            <a:ext cx="8291512" cy="399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45820F9F-4A78-4794-BA0A-638F9F166864}" type="datetimeFigureOut">
              <a:rPr lang="en-US"/>
              <a:pPr>
                <a:defRPr/>
              </a:pPr>
              <a:t>3/21/2016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6455646F-B914-4171-99C3-A02015CBB213}" type="slidenum">
              <a:rPr lang="en-US"/>
              <a:pPr>
                <a:defRPr/>
              </a:pPr>
              <a:t>‹nr.›</a:t>
            </a:fld>
            <a:endParaRPr lang="en-US"/>
          </a:p>
        </p:txBody>
      </p:sp>
      <p:sp>
        <p:nvSpPr>
          <p:cNvPr id="8" name="Rectangle 7"/>
          <p:cNvSpPr/>
          <p:nvPr/>
        </p:nvSpPr>
        <p:spPr>
          <a:xfrm>
            <a:off x="1547664" y="188640"/>
            <a:ext cx="7200800" cy="276999"/>
          </a:xfrm>
          <a:prstGeom prst="rect">
            <a:avLst/>
          </a:prstGeom>
        </p:spPr>
        <p:txBody>
          <a:bodyPr wrap="square">
            <a:spAutoFit/>
          </a:bodyPr>
          <a:lstStyle/>
          <a:p>
            <a:pPr algn="r"/>
            <a:endParaRPr lang="en-US" sz="1200" dirty="0">
              <a:solidFill>
                <a:srgbClr val="0070C0"/>
              </a:solidFill>
            </a:endParaRPr>
          </a:p>
        </p:txBody>
      </p:sp>
      <p:pic>
        <p:nvPicPr>
          <p:cNvPr id="10" name="Picture 9" descr="relang-logo.png"/>
          <p:cNvPicPr>
            <a:picLocks noChangeAspect="1"/>
          </p:cNvPicPr>
          <p:nvPr/>
        </p:nvPicPr>
        <p:blipFill>
          <a:blip r:embed="rId5" cstate="print"/>
          <a:stretch>
            <a:fillRect/>
          </a:stretch>
        </p:blipFill>
        <p:spPr>
          <a:xfrm>
            <a:off x="323528" y="188640"/>
            <a:ext cx="1806200" cy="504056"/>
          </a:xfrm>
          <a:prstGeom prst="rect">
            <a:avLst/>
          </a:prstGeom>
        </p:spPr>
      </p:pic>
      <p:sp>
        <p:nvSpPr>
          <p:cNvPr id="11" name="Rectangle 10"/>
          <p:cNvSpPr/>
          <p:nvPr/>
        </p:nvSpPr>
        <p:spPr>
          <a:xfrm>
            <a:off x="395536" y="6231988"/>
            <a:ext cx="7200800" cy="271677"/>
          </a:xfrm>
          <a:prstGeom prst="rect">
            <a:avLst/>
          </a:prstGeom>
        </p:spPr>
        <p:txBody>
          <a:bodyPr wrap="square" anchor="ctr">
            <a:spAutoFit/>
          </a:bodyPr>
          <a:lstStyle/>
          <a:p>
            <a:pPr algn="l">
              <a:lnSpc>
                <a:spcPts val="1500"/>
              </a:lnSpc>
            </a:pPr>
            <a:endParaRPr lang="en-US" sz="1200" dirty="0">
              <a:solidFill>
                <a:srgbClr val="002060"/>
              </a:solidFill>
            </a:endParaRPr>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Lst>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2"/>
          <p:cNvSpPr txBox="1">
            <a:spLocks noChangeArrowheads="1"/>
          </p:cNvSpPr>
          <p:nvPr/>
        </p:nvSpPr>
        <p:spPr bwMode="auto">
          <a:xfrm>
            <a:off x="323528" y="1700808"/>
            <a:ext cx="8424936" cy="1569660"/>
          </a:xfrm>
          <a:prstGeom prst="rect">
            <a:avLst/>
          </a:prstGeom>
          <a:noFill/>
          <a:ln>
            <a:noFill/>
            <a:headEnd/>
            <a:tailEnd/>
          </a:ln>
        </p:spPr>
        <p:style>
          <a:lnRef idx="2">
            <a:schemeClr val="dk1"/>
          </a:lnRef>
          <a:fillRef idx="1">
            <a:schemeClr val="lt1"/>
          </a:fillRef>
          <a:effectRef idx="0">
            <a:schemeClr val="dk1"/>
          </a:effectRef>
          <a:fontRef idx="minor">
            <a:schemeClr val="dk1"/>
          </a:fontRef>
        </p:style>
        <p:txBody>
          <a:bodyPr wrap="square">
            <a:spAutoFit/>
          </a:bodyPr>
          <a:lstStyle>
            <a:lvl1pPr algn="ctr" eaLnBrk="0" hangingPunct="0">
              <a:spcBef>
                <a:spcPct val="0"/>
              </a:spcBef>
              <a:defRPr sz="2400">
                <a:solidFill>
                  <a:schemeClr val="tx1"/>
                </a:solidFill>
                <a:latin typeface="Times" pitchFamily="18" charset="0"/>
              </a:defRPr>
            </a:lvl1pPr>
            <a:lvl2pPr marL="742950" indent="-285750" algn="ctr" eaLnBrk="0" hangingPunct="0">
              <a:spcBef>
                <a:spcPct val="0"/>
              </a:spcBef>
              <a:defRPr sz="2400">
                <a:solidFill>
                  <a:schemeClr val="tx1"/>
                </a:solidFill>
                <a:latin typeface="Times" pitchFamily="18" charset="0"/>
              </a:defRPr>
            </a:lvl2pPr>
            <a:lvl3pPr marL="1143000" indent="-228600" algn="ctr" eaLnBrk="0" hangingPunct="0">
              <a:spcBef>
                <a:spcPct val="0"/>
              </a:spcBef>
              <a:defRPr sz="2400">
                <a:solidFill>
                  <a:schemeClr val="tx1"/>
                </a:solidFill>
                <a:latin typeface="Times" pitchFamily="18" charset="0"/>
              </a:defRPr>
            </a:lvl3pPr>
            <a:lvl4pPr marL="1600200" indent="-228600" algn="ctr" eaLnBrk="0" hangingPunct="0">
              <a:spcBef>
                <a:spcPct val="0"/>
              </a:spcBef>
              <a:defRPr sz="2400">
                <a:solidFill>
                  <a:schemeClr val="tx1"/>
                </a:solidFill>
                <a:latin typeface="Times" pitchFamily="18" charset="0"/>
              </a:defRPr>
            </a:lvl4pPr>
            <a:lvl5pPr marL="2057400" indent="-228600" algn="ctr" eaLnBrk="0" hangingPunct="0">
              <a:spcBef>
                <a:spcPct val="0"/>
              </a:spcBef>
              <a:defRPr sz="2400">
                <a:solidFill>
                  <a:schemeClr val="tx1"/>
                </a:solidFill>
                <a:latin typeface="Times" pitchFamily="18" charset="0"/>
              </a:defRPr>
            </a:lvl5pPr>
            <a:lvl6pPr marL="2514600" indent="-228600" algn="ctr" eaLnBrk="0" fontAlgn="base" hangingPunct="0">
              <a:spcBef>
                <a:spcPct val="0"/>
              </a:spcBef>
              <a:spcAft>
                <a:spcPct val="0"/>
              </a:spcAft>
              <a:defRPr sz="2400">
                <a:solidFill>
                  <a:schemeClr val="tx1"/>
                </a:solidFill>
                <a:latin typeface="Times" pitchFamily="18" charset="0"/>
              </a:defRPr>
            </a:lvl6pPr>
            <a:lvl7pPr marL="2971800" indent="-228600" algn="ctr" eaLnBrk="0" fontAlgn="base" hangingPunct="0">
              <a:spcBef>
                <a:spcPct val="0"/>
              </a:spcBef>
              <a:spcAft>
                <a:spcPct val="0"/>
              </a:spcAft>
              <a:defRPr sz="2400">
                <a:solidFill>
                  <a:schemeClr val="tx1"/>
                </a:solidFill>
                <a:latin typeface="Times" pitchFamily="18" charset="0"/>
              </a:defRPr>
            </a:lvl7pPr>
            <a:lvl8pPr marL="3429000" indent="-228600" algn="ctr" eaLnBrk="0" fontAlgn="base" hangingPunct="0">
              <a:spcBef>
                <a:spcPct val="0"/>
              </a:spcBef>
              <a:spcAft>
                <a:spcPct val="0"/>
              </a:spcAft>
              <a:defRPr sz="2400">
                <a:solidFill>
                  <a:schemeClr val="tx1"/>
                </a:solidFill>
                <a:latin typeface="Times" pitchFamily="18" charset="0"/>
              </a:defRPr>
            </a:lvl8pPr>
            <a:lvl9pPr marL="3886200" indent="-228600" algn="ctr" eaLnBrk="0" fontAlgn="base" hangingPunct="0">
              <a:spcBef>
                <a:spcPct val="0"/>
              </a:spcBef>
              <a:spcAft>
                <a:spcPct val="0"/>
              </a:spcAft>
              <a:defRPr sz="2400">
                <a:solidFill>
                  <a:schemeClr val="tx1"/>
                </a:solidFill>
                <a:latin typeface="Times" pitchFamily="18" charset="0"/>
              </a:defRPr>
            </a:lvl9pPr>
          </a:lstStyle>
          <a:p>
            <a:pPr>
              <a:defRPr/>
            </a:pPr>
            <a:r>
              <a:rPr lang="de-DE" sz="4000" b="1" dirty="0" smtClean="0">
                <a:latin typeface="Arial Narrow Bold" charset="0"/>
              </a:rPr>
              <a:t> </a:t>
            </a:r>
          </a:p>
          <a:p>
            <a:pPr>
              <a:buFontTx/>
              <a:buNone/>
              <a:defRPr/>
            </a:pPr>
            <a:endParaRPr lang="de-DE" sz="2800" dirty="0" smtClean="0">
              <a:latin typeface="Arial Narrow Bold" charset="0"/>
            </a:endParaRPr>
          </a:p>
          <a:p>
            <a:pPr>
              <a:buFontTx/>
              <a:buNone/>
              <a:defRPr/>
            </a:pPr>
            <a:endParaRPr lang="en-GB" sz="2800" dirty="0" smtClean="0">
              <a:latin typeface="Arial Narrow Bold" charset="0"/>
            </a:endParaRPr>
          </a:p>
        </p:txBody>
      </p:sp>
      <p:sp>
        <p:nvSpPr>
          <p:cNvPr id="3" name="Title 2"/>
          <p:cNvSpPr>
            <a:spLocks noGrp="1"/>
          </p:cNvSpPr>
          <p:nvPr>
            <p:ph type="title"/>
          </p:nvPr>
        </p:nvSpPr>
        <p:spPr>
          <a:xfrm>
            <a:off x="323528" y="908721"/>
            <a:ext cx="8291512" cy="792087"/>
          </a:xfrm>
        </p:spPr>
        <p:txBody>
          <a:bodyPr/>
          <a:lstStyle/>
          <a:p>
            <a:r>
              <a:rPr lang="en-IE" b="1" dirty="0" smtClean="0">
                <a:solidFill>
                  <a:schemeClr val="accent5">
                    <a:lumMod val="50000"/>
                  </a:schemeClr>
                </a:solidFill>
                <a:latin typeface="+mn-lt"/>
                <a:ea typeface="+mn-ea"/>
                <a:cs typeface="+mn-cs"/>
              </a:rPr>
              <a:t>RELANG</a:t>
            </a:r>
            <a:br>
              <a:rPr lang="en-IE" b="1" dirty="0" smtClean="0">
                <a:solidFill>
                  <a:schemeClr val="accent5">
                    <a:lumMod val="50000"/>
                  </a:schemeClr>
                </a:solidFill>
                <a:latin typeface="+mn-lt"/>
                <a:ea typeface="+mn-ea"/>
                <a:cs typeface="+mn-cs"/>
              </a:rPr>
            </a:br>
            <a:r>
              <a:rPr lang="en-IE" sz="1800" b="1" dirty="0" smtClean="0">
                <a:solidFill>
                  <a:srgbClr val="002060"/>
                </a:solidFill>
              </a:rPr>
              <a:t>Relating language examinations to the common European reference levels of language proficiency: </a:t>
            </a:r>
            <a:r>
              <a:rPr lang="en-IE" sz="1800" b="1" i="1" dirty="0" smtClean="0">
                <a:solidFill>
                  <a:srgbClr val="002060"/>
                </a:solidFill>
              </a:rPr>
              <a:t>promoting quality assurance in education </a:t>
            </a:r>
            <a:br>
              <a:rPr lang="en-IE" sz="1800" b="1" i="1" dirty="0" smtClean="0">
                <a:solidFill>
                  <a:srgbClr val="002060"/>
                </a:solidFill>
              </a:rPr>
            </a:br>
            <a:r>
              <a:rPr lang="en-IE" sz="1800" b="1" i="1" dirty="0" smtClean="0">
                <a:solidFill>
                  <a:srgbClr val="002060"/>
                </a:solidFill>
              </a:rPr>
              <a:t>and facilitating mobility</a:t>
            </a:r>
            <a:endParaRPr lang="en-US" sz="1800" i="1" dirty="0">
              <a:solidFill>
                <a:srgbClr val="002060"/>
              </a:solidFill>
            </a:endParaRPr>
          </a:p>
        </p:txBody>
      </p:sp>
      <p:sp>
        <p:nvSpPr>
          <p:cNvPr id="4" name="Content Placeholder 3"/>
          <p:cNvSpPr>
            <a:spLocks noGrp="1"/>
          </p:cNvSpPr>
          <p:nvPr>
            <p:ph idx="1"/>
          </p:nvPr>
        </p:nvSpPr>
        <p:spPr/>
        <p:txBody>
          <a:bodyPr/>
          <a:lstStyle/>
          <a:p>
            <a:endParaRPr lang="de-DE" dirty="0" smtClean="0"/>
          </a:p>
          <a:p>
            <a:pPr marL="0" indent="0">
              <a:buNone/>
            </a:pPr>
            <a:endParaRPr lang="de-DE" dirty="0" smtClean="0"/>
          </a:p>
          <a:p>
            <a:pPr algn="ctr">
              <a:buNone/>
            </a:pPr>
            <a:r>
              <a:rPr lang="sk-SK" sz="4400" b="1" dirty="0" err="1" smtClean="0">
                <a:solidFill>
                  <a:schemeClr val="accent5">
                    <a:lumMod val="50000"/>
                  </a:schemeClr>
                </a:solidFill>
              </a:rPr>
              <a:t>Familiarisation</a:t>
            </a:r>
            <a:endParaRPr lang="de-DE" sz="4400" b="1" dirty="0" smtClean="0">
              <a:solidFill>
                <a:schemeClr val="accent5">
                  <a:lumMod val="50000"/>
                </a:schemeClr>
              </a:solidFill>
            </a:endParaRPr>
          </a:p>
          <a:p>
            <a:pPr marL="0" indent="0">
              <a:buNone/>
            </a:pPr>
            <a:endParaRPr lang="de-DE" dirty="0"/>
          </a:p>
          <a:p>
            <a:pPr marL="0" indent="0">
              <a:buNone/>
            </a:pPr>
            <a:endParaRPr lang="de-DE" sz="1800" b="1" dirty="0" smtClean="0">
              <a:solidFill>
                <a:srgbClr val="002060"/>
              </a:solidFill>
            </a:endParaRPr>
          </a:p>
          <a:p>
            <a:pPr marL="0" indent="0">
              <a:buNone/>
            </a:pPr>
            <a:endParaRPr lang="de-DE" sz="1800" b="1" dirty="0">
              <a:solidFill>
                <a:srgbClr val="002060"/>
              </a:solidFill>
            </a:endParaRPr>
          </a:p>
          <a:p>
            <a:pPr marL="0" indent="0">
              <a:buNone/>
            </a:pPr>
            <a:endParaRPr lang="de-DE" sz="1800" b="1" dirty="0" smtClean="0">
              <a:solidFill>
                <a:srgbClr val="002060"/>
              </a:solidFill>
            </a:endParaRPr>
          </a:p>
          <a:p>
            <a:pPr marL="0" indent="0" algn="ctr">
              <a:buNone/>
            </a:pPr>
            <a:r>
              <a:rPr lang="en-US" sz="1800" b="1" dirty="0" smtClean="0">
                <a:solidFill>
                  <a:srgbClr val="002060"/>
                </a:solidFill>
              </a:rPr>
              <a:t>European Centre for Modern Languages and European Commission cooperation on Innovative Methodologies And Assessment In Language Learning </a:t>
            </a:r>
          </a:p>
        </p:txBody>
      </p:sp>
    </p:spTree>
    <p:extLst>
      <p:ext uri="{BB962C8B-B14F-4D97-AF65-F5344CB8AC3E}">
        <p14:creationId xmlns:p14="http://schemas.microsoft.com/office/powerpoint/2010/main" val="102059474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nl-NL" sz="3600" b="1" dirty="0" err="1" smtClean="0"/>
              <a:t>Familiarisation</a:t>
            </a:r>
            <a:r>
              <a:rPr lang="nl-NL" sz="3600" b="1" dirty="0" smtClean="0"/>
              <a:t> </a:t>
            </a:r>
            <a:endParaRPr lang="sk-SK" sz="3600" b="1" dirty="0"/>
          </a:p>
        </p:txBody>
      </p:sp>
      <p:sp>
        <p:nvSpPr>
          <p:cNvPr id="3" name="Zástupný symbol obsahu 2"/>
          <p:cNvSpPr>
            <a:spLocks noGrp="1"/>
          </p:cNvSpPr>
          <p:nvPr>
            <p:ph idx="1"/>
          </p:nvPr>
        </p:nvSpPr>
        <p:spPr/>
        <p:txBody>
          <a:bodyPr/>
          <a:lstStyle/>
          <a:p>
            <a:pPr marL="0" indent="0">
              <a:buNone/>
            </a:pPr>
            <a:r>
              <a:rPr lang="nl-NL" altLang="en-US" sz="2400" dirty="0" err="1" smtClean="0"/>
              <a:t>One</a:t>
            </a:r>
            <a:r>
              <a:rPr lang="nl-NL" altLang="en-US" sz="2400" dirty="0" smtClean="0"/>
              <a:t> of f</a:t>
            </a:r>
            <a:r>
              <a:rPr lang="sk-SK" altLang="en-US" sz="2400" dirty="0" smtClean="0"/>
              <a:t>ive</a:t>
            </a:r>
            <a:r>
              <a:rPr lang="nl-NL" altLang="en-US" sz="2400" dirty="0" smtClean="0"/>
              <a:t> </a:t>
            </a:r>
            <a:r>
              <a:rPr lang="sk-SK" altLang="en-US" sz="2400" dirty="0" smtClean="0"/>
              <a:t>inter-related </a:t>
            </a:r>
            <a:r>
              <a:rPr lang="sk-SK" altLang="en-US" sz="2400" dirty="0"/>
              <a:t>sets of </a:t>
            </a:r>
            <a:r>
              <a:rPr lang="sk-SK" altLang="en-US" sz="2400" dirty="0" smtClean="0"/>
              <a:t>procedures</a:t>
            </a:r>
            <a:r>
              <a:rPr lang="nl-NL" altLang="en-US" sz="2400" dirty="0" smtClean="0"/>
              <a:t> in </a:t>
            </a:r>
            <a:r>
              <a:rPr lang="nl-NL" altLang="en-US" sz="2400" dirty="0" err="1" smtClean="0"/>
              <a:t>the</a:t>
            </a:r>
            <a:r>
              <a:rPr lang="nl-NL" altLang="en-US" sz="2400" dirty="0" smtClean="0"/>
              <a:t> Manual</a:t>
            </a:r>
            <a:r>
              <a:rPr lang="sk-SK" altLang="en-US" sz="2400" dirty="0" smtClean="0"/>
              <a:t>:</a:t>
            </a:r>
            <a:endParaRPr lang="sk-SK" altLang="en-US" sz="2400" dirty="0"/>
          </a:p>
          <a:p>
            <a:pPr marL="514350" indent="-514350">
              <a:buFont typeface="+mj-lt"/>
              <a:buAutoNum type="arabicPeriod"/>
            </a:pPr>
            <a:r>
              <a:rPr lang="en-GB" altLang="en-US" sz="2400" dirty="0"/>
              <a:t>Familiarisation</a:t>
            </a:r>
          </a:p>
          <a:p>
            <a:pPr lvl="1"/>
            <a:r>
              <a:rPr lang="en-GB" altLang="en-US" sz="2000" dirty="0"/>
              <a:t>training activities based on a detailed knowledge of the CEFR, its levels and illustrative descriptors</a:t>
            </a:r>
          </a:p>
          <a:p>
            <a:pPr marL="514350" indent="-514350">
              <a:buFont typeface="+mj-lt"/>
              <a:buAutoNum type="arabicPeriod" startAt="2"/>
            </a:pPr>
            <a:r>
              <a:rPr lang="sk-SK" altLang="en-US" sz="2400" dirty="0" smtClean="0"/>
              <a:t>Specification</a:t>
            </a:r>
            <a:endParaRPr lang="nl-NL" altLang="en-US" sz="2400" dirty="0" smtClean="0"/>
          </a:p>
          <a:p>
            <a:pPr marL="514350" indent="-514350">
              <a:buFont typeface="+mj-lt"/>
              <a:buAutoNum type="arabicPeriod" startAt="2"/>
            </a:pPr>
            <a:r>
              <a:rPr lang="en-GB" altLang="en-US" sz="2400" dirty="0"/>
              <a:t>Standardization &amp; </a:t>
            </a:r>
            <a:r>
              <a:rPr lang="sk-SK" altLang="en-US" sz="2400" dirty="0" smtClean="0"/>
              <a:t>Benchmarking</a:t>
            </a:r>
            <a:endParaRPr lang="nl-NL" altLang="en-US" sz="2400" dirty="0" smtClean="0"/>
          </a:p>
          <a:p>
            <a:pPr marL="514350" indent="-514350">
              <a:buFont typeface="+mj-lt"/>
              <a:buAutoNum type="arabicPeriod" startAt="2"/>
            </a:pPr>
            <a:r>
              <a:rPr lang="en-GB" altLang="en-US" sz="2400" dirty="0"/>
              <a:t>Standard setting </a:t>
            </a:r>
            <a:endParaRPr lang="en-GB" altLang="en-US" sz="2400" dirty="0" smtClean="0"/>
          </a:p>
          <a:p>
            <a:pPr marL="514350" indent="-514350">
              <a:buFont typeface="+mj-lt"/>
              <a:buAutoNum type="arabicPeriod" startAt="2"/>
            </a:pPr>
            <a:r>
              <a:rPr lang="sk-SK" altLang="en-US" sz="2400" dirty="0" smtClean="0"/>
              <a:t>Validation</a:t>
            </a:r>
            <a:endParaRPr lang="sk-SK" altLang="en-US" sz="2400" dirty="0"/>
          </a:p>
          <a:p>
            <a:pPr marL="514350" indent="-514350">
              <a:buFont typeface="+mj-lt"/>
              <a:buAutoNum type="arabicPeriod" startAt="2"/>
            </a:pPr>
            <a:endParaRPr lang="en-GB" altLang="en-US" sz="2400" dirty="0"/>
          </a:p>
          <a:p>
            <a:pPr marL="0" indent="0">
              <a:buNone/>
            </a:pPr>
            <a:endParaRPr lang="en-GB" altLang="en-US" sz="2400" b="1" dirty="0"/>
          </a:p>
          <a:p>
            <a:pPr marL="514350" indent="-514350">
              <a:buFont typeface="+mj-lt"/>
              <a:buAutoNum type="arabicPeriod" startAt="2"/>
            </a:pPr>
            <a:endParaRPr lang="nl-NL" altLang="en-US" sz="2400" b="1" dirty="0" smtClean="0"/>
          </a:p>
          <a:p>
            <a:pPr marL="514350" indent="-514350">
              <a:buFont typeface="+mj-lt"/>
              <a:buAutoNum type="arabicPeriod" startAt="2"/>
            </a:pPr>
            <a:endParaRPr lang="sk-SK" altLang="en-US" sz="2400" b="1" dirty="0"/>
          </a:p>
          <a:p>
            <a:endParaRPr lang="sk-SK" dirty="0"/>
          </a:p>
        </p:txBody>
      </p:sp>
    </p:spTree>
    <p:extLst>
      <p:ext uri="{BB962C8B-B14F-4D97-AF65-F5344CB8AC3E}">
        <p14:creationId xmlns:p14="http://schemas.microsoft.com/office/powerpoint/2010/main" val="258324876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381000" y="685800"/>
            <a:ext cx="8291512" cy="792087"/>
          </a:xfrm>
        </p:spPr>
        <p:txBody>
          <a:bodyPr/>
          <a:lstStyle/>
          <a:p>
            <a:r>
              <a:rPr lang="sk-SK" altLang="en-US" sz="3600" b="1" dirty="0" err="1"/>
              <a:t>Familiarisation</a:t>
            </a:r>
            <a:endParaRPr lang="sk-SK" sz="3600" dirty="0"/>
          </a:p>
        </p:txBody>
      </p:sp>
      <p:sp>
        <p:nvSpPr>
          <p:cNvPr id="3" name="Zástupný symbol obsahu 2"/>
          <p:cNvSpPr>
            <a:spLocks noGrp="1"/>
          </p:cNvSpPr>
          <p:nvPr>
            <p:ph idx="1"/>
          </p:nvPr>
        </p:nvSpPr>
        <p:spPr>
          <a:xfrm>
            <a:off x="381000" y="1676400"/>
            <a:ext cx="8291264" cy="4104457"/>
          </a:xfrm>
        </p:spPr>
        <p:txBody>
          <a:bodyPr/>
          <a:lstStyle/>
          <a:p>
            <a:r>
              <a:rPr lang="en-GB" altLang="en-US" sz="2400" dirty="0"/>
              <a:t>There is no absolute boundary between the end of Familiarisation and the beginning of Specification or Standardisation, in each case the first activities are a continuation of the Familiarisation process</a:t>
            </a:r>
            <a:r>
              <a:rPr lang="sk-SK" altLang="en-US" sz="2400" dirty="0"/>
              <a:t>.</a:t>
            </a:r>
          </a:p>
          <a:p>
            <a:r>
              <a:rPr lang="en-GB" altLang="en-US" sz="2400" dirty="0"/>
              <a:t>Sufficient awareness of the CEFR levels is needed to analyse and assess test tasks and performances in relation to the CEFR levels</a:t>
            </a:r>
            <a:r>
              <a:rPr lang="sk-SK" altLang="en-US" sz="2400" dirty="0"/>
              <a:t>.</a:t>
            </a:r>
          </a:p>
          <a:p>
            <a:r>
              <a:rPr lang="sk-SK" altLang="en-US" sz="2400" dirty="0"/>
              <a:t>A detailed knowledge </a:t>
            </a:r>
            <a:r>
              <a:rPr lang="nl-NL" altLang="en-US" sz="2400" dirty="0"/>
              <a:t>is </a:t>
            </a:r>
            <a:r>
              <a:rPr lang="nl-NL" altLang="en-US" sz="2400" dirty="0" err="1"/>
              <a:t>needed</a:t>
            </a:r>
            <a:r>
              <a:rPr lang="nl-NL" altLang="en-US" sz="2400" dirty="0"/>
              <a:t> </a:t>
            </a:r>
            <a:r>
              <a:rPr lang="sk-SK" altLang="en-US" sz="2400" dirty="0"/>
              <a:t>of the CEFR, its levels and illustrative descriptors</a:t>
            </a:r>
            <a:endParaRPr lang="en-GB" altLang="en-US" sz="2400" dirty="0"/>
          </a:p>
          <a:p>
            <a:pPr marL="0" indent="0">
              <a:buNone/>
            </a:pPr>
            <a:endParaRPr lang="en-GB" altLang="en-US" sz="2400" dirty="0" smtClean="0"/>
          </a:p>
          <a:p>
            <a:pPr marL="0" indent="0">
              <a:buNone/>
            </a:pPr>
            <a:endParaRPr lang="en-GB" altLang="en-US" sz="2400" dirty="0"/>
          </a:p>
          <a:p>
            <a:pPr marL="0" indent="0">
              <a:buNone/>
            </a:pPr>
            <a:endParaRPr lang="en-GB" altLang="en-US" sz="2400" dirty="0"/>
          </a:p>
          <a:p>
            <a:endParaRPr lang="sk-SK" dirty="0"/>
          </a:p>
        </p:txBody>
      </p:sp>
    </p:spTree>
    <p:extLst>
      <p:ext uri="{BB962C8B-B14F-4D97-AF65-F5344CB8AC3E}">
        <p14:creationId xmlns:p14="http://schemas.microsoft.com/office/powerpoint/2010/main" val="194990525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81000" y="685800"/>
            <a:ext cx="8291512" cy="792087"/>
          </a:xfrm>
        </p:spPr>
        <p:txBody>
          <a:bodyPr/>
          <a:lstStyle/>
          <a:p>
            <a:r>
              <a:rPr lang="nl-NL" altLang="en-US" sz="3600" b="1" dirty="0" smtClean="0"/>
              <a:t>D</a:t>
            </a:r>
            <a:r>
              <a:rPr lang="sk-SK" altLang="en-US" sz="3600" b="1" dirty="0" smtClean="0"/>
              <a:t>etailed knowledge</a:t>
            </a:r>
            <a:r>
              <a:rPr lang="nl-NL" altLang="en-US" sz="3600" b="1" dirty="0" smtClean="0"/>
              <a:t> of </a:t>
            </a:r>
            <a:r>
              <a:rPr lang="nl-NL" altLang="en-US" sz="3600" b="1" dirty="0" err="1" smtClean="0"/>
              <a:t>the</a:t>
            </a:r>
            <a:r>
              <a:rPr lang="nl-NL" altLang="en-US" sz="3600" b="1" dirty="0" smtClean="0"/>
              <a:t> CEFR </a:t>
            </a:r>
            <a:endParaRPr lang="en-GB" sz="3600" b="1" dirty="0"/>
          </a:p>
        </p:txBody>
      </p:sp>
      <p:sp>
        <p:nvSpPr>
          <p:cNvPr id="3" name="Tijdelijke aanduiding voor inhoud 2"/>
          <p:cNvSpPr>
            <a:spLocks noGrp="1"/>
          </p:cNvSpPr>
          <p:nvPr>
            <p:ph idx="1"/>
          </p:nvPr>
        </p:nvSpPr>
        <p:spPr/>
        <p:txBody>
          <a:bodyPr/>
          <a:lstStyle/>
          <a:p>
            <a:r>
              <a:rPr lang="nl-NL" altLang="en-US" sz="2400" dirty="0" smtClean="0"/>
              <a:t>The CEFR model of </a:t>
            </a:r>
            <a:r>
              <a:rPr lang="nl-NL" altLang="en-US" sz="2400" dirty="0" err="1" smtClean="0"/>
              <a:t>language</a:t>
            </a:r>
            <a:r>
              <a:rPr lang="nl-NL" altLang="en-US" sz="2400" dirty="0" smtClean="0"/>
              <a:t> </a:t>
            </a:r>
            <a:r>
              <a:rPr lang="nl-NL" altLang="en-US" sz="2400" dirty="0" err="1" smtClean="0"/>
              <a:t>use</a:t>
            </a:r>
            <a:r>
              <a:rPr lang="nl-NL" altLang="en-US" sz="2400" dirty="0" smtClean="0"/>
              <a:t>, </a:t>
            </a:r>
            <a:r>
              <a:rPr lang="en-GB" sz="2400" dirty="0" smtClean="0"/>
              <a:t>action-oriented </a:t>
            </a:r>
            <a:r>
              <a:rPr lang="en-GB" sz="2400" dirty="0"/>
              <a:t>approach: </a:t>
            </a:r>
          </a:p>
          <a:p>
            <a:pPr lvl="1"/>
            <a:r>
              <a:rPr lang="en-GB" sz="2000" dirty="0"/>
              <a:t>Actions performed by persons - individuals and social agents</a:t>
            </a:r>
          </a:p>
          <a:p>
            <a:pPr lvl="1"/>
            <a:r>
              <a:rPr lang="en-GB" sz="2000" dirty="0"/>
              <a:t>A range of competences, both general and in particular communicative language competences </a:t>
            </a:r>
          </a:p>
          <a:p>
            <a:pPr lvl="1"/>
            <a:r>
              <a:rPr lang="en-GB" sz="2000" dirty="0"/>
              <a:t>Various contexts under various conditions and constraints to engage in language activities</a:t>
            </a:r>
          </a:p>
          <a:p>
            <a:pPr lvl="1"/>
            <a:r>
              <a:rPr lang="en-GB" sz="2000" dirty="0"/>
              <a:t>Language processes to produce and/or receive texts in relation to themes in specific </a:t>
            </a:r>
            <a:r>
              <a:rPr lang="en-GB" sz="2000" dirty="0" smtClean="0"/>
              <a:t>domains</a:t>
            </a:r>
          </a:p>
          <a:p>
            <a:r>
              <a:rPr lang="en-GB" altLang="en-US" sz="2400" dirty="0" smtClean="0"/>
              <a:t>Illustrative descriptors (“can-do statements”)  </a:t>
            </a:r>
          </a:p>
          <a:p>
            <a:r>
              <a:rPr lang="en-GB" altLang="en-US" sz="2400" dirty="0"/>
              <a:t>CEFR levels </a:t>
            </a:r>
          </a:p>
          <a:p>
            <a:pPr marL="0" indent="0">
              <a:buNone/>
            </a:pPr>
            <a:endParaRPr lang="en-GB" altLang="en-US" sz="2000" dirty="0"/>
          </a:p>
          <a:p>
            <a:pPr lvl="1"/>
            <a:endParaRPr lang="nl-NL" altLang="en-US" sz="2000" dirty="0" smtClean="0"/>
          </a:p>
          <a:p>
            <a:endParaRPr lang="en-GB" altLang="en-US" sz="2400" dirty="0"/>
          </a:p>
          <a:p>
            <a:endParaRPr lang="en-GB" dirty="0"/>
          </a:p>
        </p:txBody>
      </p:sp>
    </p:spTree>
    <p:extLst>
      <p:ext uri="{BB962C8B-B14F-4D97-AF65-F5344CB8AC3E}">
        <p14:creationId xmlns:p14="http://schemas.microsoft.com/office/powerpoint/2010/main" val="12219219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762000"/>
            <a:ext cx="8291512" cy="792087"/>
          </a:xfrm>
        </p:spPr>
        <p:txBody>
          <a:bodyPr/>
          <a:lstStyle/>
          <a:p>
            <a:r>
              <a:rPr lang="nl-NL" b="1" dirty="0" smtClean="0"/>
              <a:t>Three </a:t>
            </a:r>
            <a:r>
              <a:rPr lang="nl-NL" b="1" dirty="0" err="1" smtClean="0"/>
              <a:t>Tasks</a:t>
            </a:r>
            <a:endParaRPr lang="en-GB" b="1" dirty="0"/>
          </a:p>
        </p:txBody>
      </p:sp>
      <p:sp>
        <p:nvSpPr>
          <p:cNvPr id="3" name="Tijdelijke aanduiding voor inhoud 2"/>
          <p:cNvSpPr>
            <a:spLocks noGrp="1"/>
          </p:cNvSpPr>
          <p:nvPr>
            <p:ph idx="1"/>
          </p:nvPr>
        </p:nvSpPr>
        <p:spPr>
          <a:xfrm>
            <a:off x="381000" y="1981200"/>
            <a:ext cx="8291264" cy="4104457"/>
          </a:xfrm>
        </p:spPr>
        <p:txBody>
          <a:bodyPr/>
          <a:lstStyle/>
          <a:p>
            <a:pPr marL="457200" indent="-457200">
              <a:buAutoNum type="arabicPeriod"/>
            </a:pPr>
            <a:r>
              <a:rPr lang="nl-NL" sz="2400" dirty="0" smtClean="0"/>
              <a:t>Ordering </a:t>
            </a:r>
            <a:r>
              <a:rPr lang="nl-NL" sz="2400" dirty="0" err="1" smtClean="0"/>
              <a:t>the</a:t>
            </a:r>
            <a:r>
              <a:rPr lang="nl-NL" sz="2400" dirty="0" smtClean="0"/>
              <a:t> Common Reference Levels (</a:t>
            </a:r>
            <a:r>
              <a:rPr lang="nl-NL" sz="2400" dirty="0" err="1" smtClean="0"/>
              <a:t>global</a:t>
            </a:r>
            <a:r>
              <a:rPr lang="nl-NL" sz="2400" dirty="0" smtClean="0"/>
              <a:t> </a:t>
            </a:r>
            <a:r>
              <a:rPr lang="nl-NL" sz="2400" dirty="0" err="1" smtClean="0"/>
              <a:t>scale</a:t>
            </a:r>
            <a:r>
              <a:rPr lang="nl-NL" sz="2400" dirty="0" smtClean="0"/>
              <a:t>)</a:t>
            </a:r>
          </a:p>
          <a:p>
            <a:pPr lvl="1" indent="-342900"/>
            <a:r>
              <a:rPr lang="nl-NL" sz="2000" dirty="0" err="1" smtClean="0"/>
              <a:t>Table</a:t>
            </a:r>
            <a:r>
              <a:rPr lang="nl-NL" sz="2000" dirty="0" smtClean="0"/>
              <a:t> 1 in </a:t>
            </a:r>
            <a:r>
              <a:rPr lang="nl-NL" sz="2000" dirty="0" err="1" smtClean="0"/>
              <a:t>the</a:t>
            </a:r>
            <a:r>
              <a:rPr lang="nl-NL" sz="2000" dirty="0" smtClean="0"/>
              <a:t> CEFR: summary of  </a:t>
            </a:r>
            <a:r>
              <a:rPr lang="nl-NL" sz="2000" dirty="0" err="1" smtClean="0"/>
              <a:t>the</a:t>
            </a:r>
            <a:r>
              <a:rPr lang="nl-NL" sz="2000" dirty="0" smtClean="0"/>
              <a:t> set of CEFR levels</a:t>
            </a:r>
          </a:p>
          <a:p>
            <a:pPr marL="457200" indent="-457200">
              <a:buAutoNum type="arabicPeriod"/>
            </a:pPr>
            <a:r>
              <a:rPr lang="nl-NL" sz="2400" dirty="0" smtClean="0"/>
              <a:t>Ordering </a:t>
            </a:r>
            <a:r>
              <a:rPr lang="nl-NL" sz="2400" dirty="0" err="1" smtClean="0"/>
              <a:t>salient</a:t>
            </a:r>
            <a:r>
              <a:rPr lang="nl-NL" sz="2400" dirty="0" smtClean="0"/>
              <a:t> </a:t>
            </a:r>
            <a:r>
              <a:rPr lang="nl-NL" sz="2400" dirty="0" err="1" smtClean="0"/>
              <a:t>characteristics</a:t>
            </a:r>
            <a:r>
              <a:rPr lang="nl-NL" sz="2400" dirty="0" smtClean="0"/>
              <a:t> of CEFR levels </a:t>
            </a:r>
          </a:p>
          <a:p>
            <a:pPr lvl="1"/>
            <a:r>
              <a:rPr lang="nl-NL" sz="2000" dirty="0" smtClean="0"/>
              <a:t>CEFR </a:t>
            </a:r>
            <a:r>
              <a:rPr lang="nl-NL" sz="2000" dirty="0" err="1" smtClean="0"/>
              <a:t>section</a:t>
            </a:r>
            <a:r>
              <a:rPr lang="nl-NL" sz="2000" dirty="0" smtClean="0"/>
              <a:t> 3.6; </a:t>
            </a:r>
            <a:r>
              <a:rPr lang="nl-NL" sz="2000" dirty="0" err="1" smtClean="0"/>
              <a:t>Highlights</a:t>
            </a:r>
            <a:r>
              <a:rPr lang="nl-NL" sz="2000" dirty="0" smtClean="0"/>
              <a:t> </a:t>
            </a:r>
            <a:r>
              <a:rPr lang="nl-NL" sz="2000" dirty="0" err="1" smtClean="0"/>
              <a:t>Table</a:t>
            </a:r>
            <a:r>
              <a:rPr lang="nl-NL" sz="2000" dirty="0" smtClean="0"/>
              <a:t> </a:t>
            </a:r>
            <a:r>
              <a:rPr lang="en-GB" sz="2000" dirty="0" smtClean="0"/>
              <a:t>3.1</a:t>
            </a:r>
            <a:endParaRPr lang="nl-NL" sz="2000" dirty="0" smtClean="0"/>
          </a:p>
          <a:p>
            <a:pPr marL="457200" indent="-457200">
              <a:buFont typeface="Arial" charset="0"/>
              <a:buAutoNum type="arabicPeriod"/>
            </a:pPr>
            <a:r>
              <a:rPr lang="en-GB" altLang="en-US" sz="2400" dirty="0"/>
              <a:t>Self-assessing </a:t>
            </a:r>
            <a:r>
              <a:rPr lang="en-GB" altLang="en-US" sz="2400" dirty="0" smtClean="0"/>
              <a:t>one’s </a:t>
            </a:r>
            <a:r>
              <a:rPr lang="en-GB" altLang="en-US" sz="2400" dirty="0"/>
              <a:t>ability in two foreign </a:t>
            </a:r>
            <a:r>
              <a:rPr lang="en-GB" altLang="en-US" sz="2400" dirty="0" smtClean="0"/>
              <a:t>languages</a:t>
            </a:r>
          </a:p>
          <a:p>
            <a:pPr lvl="1"/>
            <a:r>
              <a:rPr lang="nl-NL" sz="2000" dirty="0" err="1" smtClean="0"/>
              <a:t>Self</a:t>
            </a:r>
            <a:r>
              <a:rPr lang="nl-NL" sz="2000" dirty="0" smtClean="0"/>
              <a:t>-assessment </a:t>
            </a:r>
            <a:r>
              <a:rPr lang="nl-NL" sz="2000" dirty="0" err="1" smtClean="0"/>
              <a:t>grid</a:t>
            </a:r>
            <a:r>
              <a:rPr lang="nl-NL" sz="2000" dirty="0" smtClean="0"/>
              <a:t>: CEFR </a:t>
            </a:r>
            <a:r>
              <a:rPr lang="nl-NL" sz="2000" dirty="0" err="1" smtClean="0"/>
              <a:t>Table</a:t>
            </a:r>
            <a:r>
              <a:rPr lang="nl-NL" sz="2000" dirty="0" smtClean="0"/>
              <a:t> 2, </a:t>
            </a:r>
            <a:r>
              <a:rPr lang="nl-NL" sz="2000" dirty="0" err="1" smtClean="0"/>
              <a:t>Highlights</a:t>
            </a:r>
            <a:r>
              <a:rPr lang="nl-NL" sz="2000" dirty="0" smtClean="0"/>
              <a:t> </a:t>
            </a:r>
            <a:r>
              <a:rPr lang="nl-NL" sz="2000" dirty="0" err="1" smtClean="0"/>
              <a:t>Table</a:t>
            </a:r>
            <a:r>
              <a:rPr lang="nl-NL" sz="2000" dirty="0" smtClean="0"/>
              <a:t> 3.2   </a:t>
            </a:r>
            <a:endParaRPr lang="nl-NL" sz="2000" dirty="0"/>
          </a:p>
          <a:p>
            <a:pPr marL="457200" indent="-457200">
              <a:buAutoNum type="arabicPeriod"/>
            </a:pPr>
            <a:endParaRPr lang="nl-NL" sz="2400" dirty="0" smtClean="0"/>
          </a:p>
          <a:p>
            <a:pPr marL="457200" indent="-457200">
              <a:buAutoNum type="arabicPeriod"/>
            </a:pPr>
            <a:endParaRPr lang="en-GB" sz="2400" dirty="0"/>
          </a:p>
        </p:txBody>
      </p:sp>
    </p:spTree>
    <p:extLst>
      <p:ext uri="{BB962C8B-B14F-4D97-AF65-F5344CB8AC3E}">
        <p14:creationId xmlns:p14="http://schemas.microsoft.com/office/powerpoint/2010/main" val="27658396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b="1" dirty="0" err="1"/>
              <a:t>Salient</a:t>
            </a:r>
            <a:r>
              <a:rPr lang="sk-SK" b="1" dirty="0"/>
              <a:t> </a:t>
            </a:r>
            <a:r>
              <a:rPr lang="sk-SK" b="1" dirty="0" err="1"/>
              <a:t>features</a:t>
            </a:r>
            <a:endParaRPr lang="sk-SK" b="1" dirty="0"/>
          </a:p>
        </p:txBody>
      </p:sp>
      <p:sp>
        <p:nvSpPr>
          <p:cNvPr id="3" name="Zástupný symbol obsahu 2"/>
          <p:cNvSpPr>
            <a:spLocks noGrp="1"/>
          </p:cNvSpPr>
          <p:nvPr>
            <p:ph idx="1"/>
          </p:nvPr>
        </p:nvSpPr>
        <p:spPr/>
        <p:txBody>
          <a:bodyPr/>
          <a:lstStyle/>
          <a:p>
            <a:r>
              <a:rPr lang="en-GB" sz="2800" dirty="0"/>
              <a:t>This level is the lowest level of generative language use - the point at which the learner can </a:t>
            </a:r>
            <a:r>
              <a:rPr lang="en-GB" sz="2800" i="1" dirty="0"/>
              <a:t>interact in a simple way, ask and answer simple questions about themselves, where they live, people they know, and things they have, initiate and respond to simple statements in areas of immediate need or on very familiar topics</a:t>
            </a:r>
            <a:r>
              <a:rPr lang="en-GB" sz="2800" dirty="0"/>
              <a:t>, rather than relying purely on a very finite rehearsed, lexically organised repertoire of situation-specific phrases</a:t>
            </a:r>
            <a:r>
              <a:rPr lang="en-GB" dirty="0"/>
              <a:t>.</a:t>
            </a:r>
            <a:endParaRPr lang="sk-SK" dirty="0"/>
          </a:p>
        </p:txBody>
      </p:sp>
    </p:spTree>
    <p:extLst>
      <p:ext uri="{BB962C8B-B14F-4D97-AF65-F5344CB8AC3E}">
        <p14:creationId xmlns:p14="http://schemas.microsoft.com/office/powerpoint/2010/main" val="6915186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b="1" dirty="0"/>
              <a:t>Reading B2</a:t>
            </a:r>
          </a:p>
        </p:txBody>
      </p:sp>
      <p:sp>
        <p:nvSpPr>
          <p:cNvPr id="3" name="Zástupný symbol obsahu 2"/>
          <p:cNvSpPr>
            <a:spLocks noGrp="1"/>
          </p:cNvSpPr>
          <p:nvPr>
            <p:ph idx="1"/>
          </p:nvPr>
        </p:nvSpPr>
        <p:spPr/>
        <p:txBody>
          <a:bodyPr/>
          <a:lstStyle/>
          <a:p>
            <a:r>
              <a:rPr lang="en-US" sz="2800" dirty="0"/>
              <a:t>I can read articles and reports concerned with contemporary problems in which the writers adopt particular attitudes or viewpoints. </a:t>
            </a:r>
            <a:r>
              <a:rPr lang="fr-FR" sz="2800" dirty="0"/>
              <a:t>I can understand contemporary literary prose.</a:t>
            </a:r>
            <a:endParaRPr lang="sk-SK" sz="2800" dirty="0"/>
          </a:p>
        </p:txBody>
      </p:sp>
    </p:spTree>
    <p:extLst>
      <p:ext uri="{BB962C8B-B14F-4D97-AF65-F5344CB8AC3E}">
        <p14:creationId xmlns:p14="http://schemas.microsoft.com/office/powerpoint/2010/main" val="2670650543"/>
      </p:ext>
    </p:extLst>
  </p:cSld>
  <p:clrMapOvr>
    <a:masterClrMapping/>
  </p:clrMapOvr>
</p:sld>
</file>

<file path=ppt/theme/theme1.xml><?xml version="1.0" encoding="utf-8"?>
<a:theme xmlns:a="http://schemas.openxmlformats.org/drawingml/2006/main" name="PPT-template-relang">
  <a:themeElements>
    <a:clrScheme name="chris">
      <a:dk1>
        <a:sysClr val="windowText" lastClr="000000"/>
      </a:dk1>
      <a:lt1>
        <a:sysClr val="window" lastClr="FFFFFF"/>
      </a:lt1>
      <a:dk2>
        <a:srgbClr val="92D050"/>
      </a:dk2>
      <a:lt2>
        <a:srgbClr val="F4E7ED"/>
      </a:lt2>
      <a:accent1>
        <a:srgbClr val="E36305"/>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PPT-template-relang</Template>
  <TotalTime>104</TotalTime>
  <Words>363</Words>
  <Application>Microsoft Office PowerPoint</Application>
  <PresentationFormat>Diavoorstelling (4:3)</PresentationFormat>
  <Paragraphs>48</Paragraphs>
  <Slides>7</Slides>
  <Notes>1</Notes>
  <HiddenSlides>0</HiddenSlides>
  <MMClips>0</MMClips>
  <ScaleCrop>false</ScaleCrop>
  <HeadingPairs>
    <vt:vector size="4" baseType="variant">
      <vt:variant>
        <vt:lpstr>Thema</vt:lpstr>
      </vt:variant>
      <vt:variant>
        <vt:i4>1</vt:i4>
      </vt:variant>
      <vt:variant>
        <vt:lpstr>Diatitels</vt:lpstr>
      </vt:variant>
      <vt:variant>
        <vt:i4>7</vt:i4>
      </vt:variant>
    </vt:vector>
  </HeadingPairs>
  <TitlesOfParts>
    <vt:vector size="8" baseType="lpstr">
      <vt:lpstr>PPT-template-relang</vt:lpstr>
      <vt:lpstr>RELANG Relating language examinations to the common European reference levels of language proficiency: promoting quality assurance in education  and facilitating mobility</vt:lpstr>
      <vt:lpstr>Familiarisation </vt:lpstr>
      <vt:lpstr>Familiarisation</vt:lpstr>
      <vt:lpstr>Detailed knowledge of the CEFR </vt:lpstr>
      <vt:lpstr>Three Tasks</vt:lpstr>
      <vt:lpstr>Salient features</vt:lpstr>
      <vt:lpstr>Reading B2</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Niamh Martin</dc:creator>
  <cp:lastModifiedBy>Jose</cp:lastModifiedBy>
  <cp:revision>26</cp:revision>
  <cp:lastPrinted>2012-09-20T10:53:19Z</cp:lastPrinted>
  <dcterms:created xsi:type="dcterms:W3CDTF">2013-09-12T14:01:04Z</dcterms:created>
  <dcterms:modified xsi:type="dcterms:W3CDTF">2016-03-21T14:29:40Z</dcterms:modified>
</cp:coreProperties>
</file>