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5" r:id="rId1"/>
    <p:sldMasterId id="2147484541" r:id="rId2"/>
  </p:sldMasterIdLst>
  <p:notesMasterIdLst>
    <p:notesMasterId r:id="rId14"/>
  </p:notesMasterIdLst>
  <p:handoutMasterIdLst>
    <p:handoutMasterId r:id="rId15"/>
  </p:handoutMasterIdLst>
  <p:sldIdLst>
    <p:sldId id="256" r:id="rId3"/>
    <p:sldId id="257" r:id="rId4"/>
    <p:sldId id="258" r:id="rId5"/>
    <p:sldId id="273" r:id="rId6"/>
    <p:sldId id="274" r:id="rId7"/>
    <p:sldId id="272" r:id="rId8"/>
    <p:sldId id="271" r:id="rId9"/>
    <p:sldId id="262" r:id="rId10"/>
    <p:sldId id="278" r:id="rId11"/>
    <p:sldId id="277" r:id="rId12"/>
    <p:sldId id="280" r:id="rId13"/>
  </p:sldIdLst>
  <p:sldSz cx="9144000" cy="6858000" type="screen4x3"/>
  <p:notesSz cx="6669088" cy="9872663"/>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9AC"/>
    <a:srgbClr val="002D86"/>
    <a:srgbClr val="003366"/>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380" autoAdjust="0"/>
  </p:normalViewPr>
  <p:slideViewPr>
    <p:cSldViewPr>
      <p:cViewPr>
        <p:scale>
          <a:sx n="100" d="100"/>
          <a:sy n="100" d="100"/>
        </p:scale>
        <p:origin x="-1944" y="-174"/>
      </p:cViewPr>
      <p:guideLst>
        <p:guide orient="horz" pos="2160"/>
        <p:guide pos="2880"/>
      </p:guideLst>
    </p:cSldViewPr>
  </p:slideViewPr>
  <p:notesTextViewPr>
    <p:cViewPr>
      <p:scale>
        <a:sx n="100" d="100"/>
        <a:sy n="100" d="100"/>
      </p:scale>
      <p:origin x="0" y="252"/>
    </p:cViewPr>
  </p:notesTextViewPr>
  <p:notesViewPr>
    <p:cSldViewPr>
      <p:cViewPr>
        <p:scale>
          <a:sx n="90" d="100"/>
          <a:sy n="90" d="100"/>
        </p:scale>
        <p:origin x="-3834" y="-78"/>
      </p:cViewPr>
      <p:guideLst>
        <p:guide orient="horz" pos="3109"/>
        <p:guide pos="210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229184-EA14-4FCF-85CE-DF0766317FEA}" type="doc">
      <dgm:prSet loTypeId="urn:microsoft.com/office/officeart/2005/8/layout/radial5" loCatId="cycle" qsTypeId="urn:microsoft.com/office/officeart/2005/8/quickstyle/simple2" qsCatId="simple" csTypeId="urn:microsoft.com/office/officeart/2005/8/colors/colorful1#2" csCatId="colorful" phldr="1"/>
      <dgm:spPr/>
      <dgm:t>
        <a:bodyPr/>
        <a:lstStyle/>
        <a:p>
          <a:endParaRPr lang="de-AT"/>
        </a:p>
      </dgm:t>
    </dgm:pt>
    <dgm:pt modelId="{DA4599F0-420D-4A79-BB30-38B107273B9D}">
      <dgm:prSet phldrT="[Text]" custT="1"/>
      <dgm:spPr>
        <a:solidFill>
          <a:srgbClr val="0070C0"/>
        </a:solidFill>
        <a:ln>
          <a:noFill/>
        </a:ln>
      </dgm:spPr>
      <dgm:t>
        <a:bodyPr/>
        <a:lstStyle/>
        <a:p>
          <a:pPr algn="ctr"/>
          <a:r>
            <a:rPr lang="en-US" sz="1400" b="0" dirty="0" smtClean="0">
              <a:latin typeface="Arial" panose="020B0604020202020204" pitchFamily="34" charset="0"/>
              <a:cs typeface="Arial" panose="020B0604020202020204" pitchFamily="34" charset="0"/>
            </a:rPr>
            <a:t>Our services </a:t>
          </a:r>
          <a:endParaRPr lang="de-AT" sz="1400" b="0" dirty="0">
            <a:latin typeface="Arial" panose="020B0604020202020204" pitchFamily="34" charset="0"/>
            <a:cs typeface="Arial" panose="020B0604020202020204" pitchFamily="34" charset="0"/>
          </a:endParaRPr>
        </a:p>
      </dgm:t>
    </dgm:pt>
    <dgm:pt modelId="{2EF3DF09-66A8-4E68-B600-9E1304D4C1CE}" type="parTrans" cxnId="{E048310B-7011-48DA-9293-1F0DD0858E03}">
      <dgm:prSet/>
      <dgm:spPr/>
      <dgm:t>
        <a:bodyPr/>
        <a:lstStyle/>
        <a:p>
          <a:pPr algn="ctr"/>
          <a:endParaRPr lang="de-AT"/>
        </a:p>
      </dgm:t>
    </dgm:pt>
    <dgm:pt modelId="{1EC95444-B575-49AF-A366-8DB311261E8C}" type="sibTrans" cxnId="{E048310B-7011-48DA-9293-1F0DD0858E03}">
      <dgm:prSet/>
      <dgm:spPr/>
      <dgm:t>
        <a:bodyPr/>
        <a:lstStyle/>
        <a:p>
          <a:pPr algn="ctr"/>
          <a:endParaRPr lang="de-AT"/>
        </a:p>
      </dgm:t>
    </dgm:pt>
    <dgm:pt modelId="{E86788E4-852C-4669-879C-D27EFBC7EB8A}">
      <dgm:prSet phldrT="[Text]" custT="1"/>
      <dgm:spPr>
        <a:solidFill>
          <a:srgbClr val="C00000"/>
        </a:solidFill>
        <a:ln>
          <a:noFill/>
        </a:ln>
      </dgm:spPr>
      <dgm:t>
        <a:bodyPr/>
        <a:lstStyle/>
        <a:p>
          <a:pPr algn="ctr"/>
          <a:r>
            <a:rPr lang="de-AT" sz="1400" b="0" dirty="0" smtClean="0">
              <a:latin typeface="Arial" panose="020B0604020202020204" pitchFamily="34" charset="0"/>
              <a:cs typeface="Arial" panose="020B0604020202020204" pitchFamily="34" charset="0"/>
            </a:rPr>
            <a:t>Future-</a:t>
          </a:r>
          <a:r>
            <a:rPr lang="de-AT" sz="1400" b="0" dirty="0" err="1" smtClean="0">
              <a:latin typeface="Arial" panose="020B0604020202020204" pitchFamily="34" charset="0"/>
              <a:cs typeface="Arial" panose="020B0604020202020204" pitchFamily="34" charset="0"/>
            </a:rPr>
            <a:t>proofing</a:t>
          </a:r>
          <a:r>
            <a:rPr lang="de-AT" sz="1400" b="0" dirty="0" smtClean="0">
              <a:latin typeface="Arial" panose="020B0604020202020204" pitchFamily="34" charset="0"/>
              <a:cs typeface="Arial" panose="020B0604020202020204" pitchFamily="34" charset="0"/>
            </a:rPr>
            <a:t>: innovative projects</a:t>
          </a:r>
        </a:p>
      </dgm:t>
    </dgm:pt>
    <dgm:pt modelId="{B294003E-5272-42AE-A762-77141BAB6942}" type="parTrans" cxnId="{1A4EBD5A-62CE-40AE-A9AE-6C5255088B98}">
      <dgm:prSet/>
      <dgm:spPr/>
      <dgm:t>
        <a:bodyPr/>
        <a:lstStyle/>
        <a:p>
          <a:pPr algn="ctr"/>
          <a:endParaRPr lang="de-AT"/>
        </a:p>
      </dgm:t>
    </dgm:pt>
    <dgm:pt modelId="{ADE1AB4B-5F11-4A52-9044-FEBF86D58031}" type="sibTrans" cxnId="{1A4EBD5A-62CE-40AE-A9AE-6C5255088B98}">
      <dgm:prSet/>
      <dgm:spPr/>
      <dgm:t>
        <a:bodyPr/>
        <a:lstStyle/>
        <a:p>
          <a:pPr algn="ctr"/>
          <a:endParaRPr lang="de-AT"/>
        </a:p>
      </dgm:t>
    </dgm:pt>
    <dgm:pt modelId="{134E360F-9087-4813-9F1D-76640259B17C}">
      <dgm:prSet phldrT="[Text]" custT="1"/>
      <dgm:spPr>
        <a:solidFill>
          <a:srgbClr val="6463A5"/>
        </a:solidFill>
        <a:ln>
          <a:noFill/>
        </a:ln>
      </dgm:spPr>
      <dgm:t>
        <a:bodyPr/>
        <a:lstStyle/>
        <a:p>
          <a:pPr algn="ctr"/>
          <a:r>
            <a:rPr lang="de-AT" sz="1400" b="0" dirty="0" smtClean="0">
              <a:latin typeface="Arial" panose="020B0604020202020204" pitchFamily="34" charset="0"/>
              <a:cs typeface="Arial" panose="020B0604020202020204" pitchFamily="34" charset="0"/>
            </a:rPr>
            <a:t>Providing </a:t>
          </a:r>
          <a:r>
            <a:rPr lang="de-AT" sz="1400" b="0" dirty="0" err="1" smtClean="0">
              <a:latin typeface="Arial" panose="020B0604020202020204" pitchFamily="34" charset="0"/>
              <a:cs typeface="Arial" panose="020B0604020202020204" pitchFamily="34" charset="0"/>
            </a:rPr>
            <a:t>practical</a:t>
          </a:r>
          <a:r>
            <a:rPr lang="de-AT" sz="1400" b="0" dirty="0" smtClean="0">
              <a:latin typeface="Arial" panose="020B0604020202020204" pitchFamily="34" charset="0"/>
              <a:cs typeface="Arial" panose="020B0604020202020204" pitchFamily="34" charset="0"/>
            </a:rPr>
            <a:t> </a:t>
          </a:r>
          <a:r>
            <a:rPr lang="de-AT" sz="1400" b="0" dirty="0" err="1" smtClean="0">
              <a:latin typeface="Arial" panose="020B0604020202020204" pitchFamily="34" charset="0"/>
              <a:cs typeface="Arial" panose="020B0604020202020204" pitchFamily="34" charset="0"/>
            </a:rPr>
            <a:t>tools</a:t>
          </a:r>
          <a:r>
            <a:rPr lang="de-AT" sz="1400" b="0" baseline="0" dirty="0" smtClean="0">
              <a:latin typeface="Arial" panose="020B0604020202020204" pitchFamily="34" charset="0"/>
              <a:cs typeface="Arial" panose="020B0604020202020204" pitchFamily="34" charset="0"/>
            </a:rPr>
            <a:t> </a:t>
          </a:r>
          <a:r>
            <a:rPr lang="de-AT" sz="1400" b="0" baseline="0" dirty="0" err="1" smtClean="0">
              <a:latin typeface="Arial" panose="020B0604020202020204" pitchFamily="34" charset="0"/>
              <a:cs typeface="Arial" panose="020B0604020202020204" pitchFamily="34" charset="0"/>
            </a:rPr>
            <a:t>and</a:t>
          </a:r>
          <a:r>
            <a:rPr lang="de-AT" sz="1400" b="0" baseline="0" dirty="0" smtClean="0">
              <a:latin typeface="Arial" panose="020B0604020202020204" pitchFamily="34" charset="0"/>
              <a:cs typeface="Arial" panose="020B0604020202020204" pitchFamily="34" charset="0"/>
            </a:rPr>
            <a:t> </a:t>
          </a:r>
          <a:r>
            <a:rPr lang="de-AT" sz="1400" b="0" baseline="0" dirty="0" smtClean="0">
              <a:latin typeface="Arial" panose="020B0604020202020204" pitchFamily="34" charset="0"/>
              <a:cs typeface="Arial" panose="020B0604020202020204" pitchFamily="34" charset="0"/>
              <a:hlinkClick xmlns:r="http://schemas.openxmlformats.org/officeDocument/2006/relationships" r:id=""/>
            </a:rPr>
            <a:t>resources</a:t>
          </a:r>
          <a:r>
            <a:rPr lang="de-AT" sz="1400" b="0" baseline="0" dirty="0" smtClean="0">
              <a:latin typeface="Arial" panose="020B0604020202020204" pitchFamily="34" charset="0"/>
              <a:cs typeface="Arial" panose="020B0604020202020204" pitchFamily="34" charset="0"/>
            </a:rPr>
            <a:t>: </a:t>
          </a:r>
          <a:r>
            <a:rPr lang="de-AT" sz="1400" b="0" baseline="0" dirty="0" err="1" smtClean="0">
              <a:latin typeface="Arial" panose="020B0604020202020204" pitchFamily="34" charset="0"/>
              <a:cs typeface="Arial" panose="020B0604020202020204" pitchFamily="34" charset="0"/>
            </a:rPr>
            <a:t>past</a:t>
          </a:r>
          <a:r>
            <a:rPr lang="de-AT" sz="1400" b="0" baseline="0" dirty="0" smtClean="0">
              <a:latin typeface="Arial" panose="020B0604020202020204" pitchFamily="34" charset="0"/>
              <a:cs typeface="Arial" panose="020B0604020202020204" pitchFamily="34" charset="0"/>
            </a:rPr>
            <a:t> projects</a:t>
          </a:r>
          <a:endParaRPr lang="de-AT" sz="1400" b="0" dirty="0">
            <a:latin typeface="Arial" panose="020B0604020202020204" pitchFamily="34" charset="0"/>
            <a:cs typeface="Arial" panose="020B0604020202020204" pitchFamily="34" charset="0"/>
          </a:endParaRPr>
        </a:p>
      </dgm:t>
    </dgm:pt>
    <dgm:pt modelId="{56F1413C-C4AB-4822-B4F4-8F7F83EB47DB}" type="parTrans" cxnId="{60A2831F-9C6D-415E-B978-418715E8E6F1}">
      <dgm:prSet/>
      <dgm:spPr/>
      <dgm:t>
        <a:bodyPr/>
        <a:lstStyle/>
        <a:p>
          <a:pPr algn="ctr"/>
          <a:endParaRPr lang="de-AT"/>
        </a:p>
      </dgm:t>
    </dgm:pt>
    <dgm:pt modelId="{38533DC7-5B0F-4EF9-9997-B840B2898DFE}" type="sibTrans" cxnId="{60A2831F-9C6D-415E-B978-418715E8E6F1}">
      <dgm:prSet/>
      <dgm:spPr/>
      <dgm:t>
        <a:bodyPr/>
        <a:lstStyle/>
        <a:p>
          <a:pPr algn="ctr"/>
          <a:endParaRPr lang="de-AT"/>
        </a:p>
      </dgm:t>
    </dgm:pt>
    <dgm:pt modelId="{1F5988E9-867E-4474-983B-EC57B2C478BA}">
      <dgm:prSet phldrT="[Text]" custT="1"/>
      <dgm:spPr>
        <a:ln>
          <a:noFill/>
        </a:ln>
      </dgm:spPr>
      <dgm:t>
        <a:bodyPr/>
        <a:lstStyle/>
        <a:p>
          <a:pPr algn="ctr"/>
          <a:r>
            <a:rPr lang="de-AT" sz="1400" b="0" dirty="0" smtClean="0">
              <a:latin typeface="Arial" panose="020B0604020202020204" pitchFamily="34" charset="0"/>
              <a:cs typeface="Arial" panose="020B0604020202020204" pitchFamily="34" charset="0"/>
            </a:rPr>
            <a:t>Celebrating</a:t>
          </a:r>
          <a:r>
            <a:rPr lang="de-AT" sz="1400" b="0" baseline="0" dirty="0" smtClean="0">
              <a:latin typeface="Arial" panose="020B0604020202020204" pitchFamily="34" charset="0"/>
              <a:cs typeface="Arial" panose="020B0604020202020204" pitchFamily="34" charset="0"/>
            </a:rPr>
            <a:t> </a:t>
          </a:r>
          <a:r>
            <a:rPr lang="de-AT" sz="1400" b="0" baseline="0" dirty="0" err="1" smtClean="0">
              <a:latin typeface="Arial" panose="020B0604020202020204" pitchFamily="34" charset="0"/>
              <a:cs typeface="Arial" panose="020B0604020202020204" pitchFamily="34" charset="0"/>
            </a:rPr>
            <a:t>languages</a:t>
          </a:r>
          <a:r>
            <a:rPr lang="de-AT" sz="1400" b="0" baseline="0" dirty="0" smtClean="0">
              <a:latin typeface="Arial" panose="020B0604020202020204" pitchFamily="34" charset="0"/>
              <a:cs typeface="Arial" panose="020B0604020202020204" pitchFamily="34" charset="0"/>
            </a:rPr>
            <a:t>:</a:t>
          </a:r>
        </a:p>
        <a:p>
          <a:pPr algn="ctr"/>
          <a:r>
            <a:rPr lang="de-AT" sz="1400" b="0" baseline="0" dirty="0" smtClean="0">
              <a:latin typeface="Arial" panose="020B0604020202020204" pitchFamily="34" charset="0"/>
              <a:cs typeface="Arial" panose="020B0604020202020204" pitchFamily="34" charset="0"/>
            </a:rPr>
            <a:t> </a:t>
          </a:r>
          <a:r>
            <a:rPr lang="de-AT" sz="1400" b="0" baseline="0" dirty="0" smtClean="0">
              <a:latin typeface="Arial" panose="020B0604020202020204" pitchFamily="34" charset="0"/>
              <a:cs typeface="Arial" panose="020B0604020202020204" pitchFamily="34" charset="0"/>
              <a:hlinkClick xmlns:r="http://schemas.openxmlformats.org/officeDocument/2006/relationships" r:id=""/>
            </a:rPr>
            <a:t>European Day </a:t>
          </a:r>
          <a:r>
            <a:rPr lang="de-AT" sz="1400" b="0" baseline="0" dirty="0" err="1" smtClean="0">
              <a:latin typeface="Arial" panose="020B0604020202020204" pitchFamily="34" charset="0"/>
              <a:cs typeface="Arial" panose="020B0604020202020204" pitchFamily="34" charset="0"/>
              <a:hlinkClick xmlns:r="http://schemas.openxmlformats.org/officeDocument/2006/relationships" r:id=""/>
            </a:rPr>
            <a:t>of</a:t>
          </a:r>
          <a:r>
            <a:rPr lang="de-AT" sz="1400" b="0" baseline="0" dirty="0" smtClean="0">
              <a:latin typeface="Arial" panose="020B0604020202020204" pitchFamily="34" charset="0"/>
              <a:cs typeface="Arial" panose="020B0604020202020204" pitchFamily="34" charset="0"/>
              <a:hlinkClick xmlns:r="http://schemas.openxmlformats.org/officeDocument/2006/relationships" r:id=""/>
            </a:rPr>
            <a:t> </a:t>
          </a:r>
          <a:r>
            <a:rPr lang="de-AT" sz="1400" b="0" baseline="0" dirty="0" err="1" smtClean="0">
              <a:latin typeface="Arial" panose="020B0604020202020204" pitchFamily="34" charset="0"/>
              <a:cs typeface="Arial" panose="020B0604020202020204" pitchFamily="34" charset="0"/>
              <a:hlinkClick xmlns:r="http://schemas.openxmlformats.org/officeDocument/2006/relationships" r:id=""/>
            </a:rPr>
            <a:t>Languages</a:t>
          </a:r>
          <a:endParaRPr lang="de-AT" sz="1400" b="0" dirty="0">
            <a:latin typeface="Arial" panose="020B0604020202020204" pitchFamily="34" charset="0"/>
            <a:cs typeface="Arial" panose="020B0604020202020204" pitchFamily="34" charset="0"/>
          </a:endParaRPr>
        </a:p>
      </dgm:t>
    </dgm:pt>
    <dgm:pt modelId="{985F2318-D6F3-40FD-A9AF-6AD3A0CBF3EA}" type="parTrans" cxnId="{D5A6FC50-5070-4459-9519-0177537ED9F7}">
      <dgm:prSet/>
      <dgm:spPr/>
      <dgm:t>
        <a:bodyPr/>
        <a:lstStyle/>
        <a:p>
          <a:pPr algn="ctr"/>
          <a:endParaRPr lang="de-AT"/>
        </a:p>
      </dgm:t>
    </dgm:pt>
    <dgm:pt modelId="{5EBF7C24-FA3C-4021-B2FD-51988613720E}" type="sibTrans" cxnId="{D5A6FC50-5070-4459-9519-0177537ED9F7}">
      <dgm:prSet/>
      <dgm:spPr/>
      <dgm:t>
        <a:bodyPr/>
        <a:lstStyle/>
        <a:p>
          <a:pPr algn="ctr"/>
          <a:endParaRPr lang="de-AT"/>
        </a:p>
      </dgm:t>
    </dgm:pt>
    <dgm:pt modelId="{6D6D7607-348B-4D60-BEB7-35CCC472FB29}">
      <dgm:prSet custT="1"/>
      <dgm:spPr>
        <a:ln>
          <a:noFill/>
        </a:ln>
      </dgm:spPr>
      <dgm:t>
        <a:bodyPr/>
        <a:lstStyle/>
        <a:p>
          <a:pPr algn="ctr"/>
          <a:r>
            <a:rPr lang="en-US" sz="1400" b="0" dirty="0" smtClean="0">
              <a:latin typeface="Arial" panose="020B0604020202020204" pitchFamily="34" charset="0"/>
              <a:cs typeface="Arial" panose="020B0604020202020204" pitchFamily="34" charset="0"/>
            </a:rPr>
            <a:t>Informing: </a:t>
          </a:r>
          <a:r>
            <a:rPr lang="en-US" sz="1400" b="0" dirty="0" smtClean="0">
              <a:latin typeface="Arial" panose="020B0604020202020204" pitchFamily="34" charset="0"/>
              <a:cs typeface="Arial" panose="020B0604020202020204" pitchFamily="34" charset="0"/>
              <a:hlinkClick xmlns:r="http://schemas.openxmlformats.org/officeDocument/2006/relationships" r:id=""/>
            </a:rPr>
            <a:t>Newsletter</a:t>
          </a:r>
          <a:r>
            <a:rPr lang="en-US" sz="1400" b="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hlinkClick xmlns:r="http://schemas.openxmlformats.org/officeDocument/2006/relationships" r:id=""/>
            </a:rPr>
            <a:t>website</a:t>
          </a:r>
          <a:r>
            <a:rPr lang="en-US" sz="1400" b="0" dirty="0" smtClean="0">
              <a:latin typeface="Arial" panose="020B0604020202020204" pitchFamily="34" charset="0"/>
              <a:cs typeface="Arial" panose="020B0604020202020204" pitchFamily="34" charset="0"/>
            </a:rPr>
            <a:t>, social media</a:t>
          </a:r>
          <a:endParaRPr lang="de-AT" sz="1400" b="0" dirty="0" smtClean="0">
            <a:latin typeface="Arial" panose="020B0604020202020204" pitchFamily="34" charset="0"/>
            <a:cs typeface="Arial" panose="020B0604020202020204" pitchFamily="34" charset="0"/>
          </a:endParaRPr>
        </a:p>
      </dgm:t>
    </dgm:pt>
    <dgm:pt modelId="{107926C4-89D3-455D-9236-26EB240A8142}" type="parTrans" cxnId="{B7D5C53C-03EB-45EF-979B-48A2C56C8FDD}">
      <dgm:prSet/>
      <dgm:spPr/>
      <dgm:t>
        <a:bodyPr/>
        <a:lstStyle/>
        <a:p>
          <a:pPr algn="ctr"/>
          <a:endParaRPr lang="de-AT"/>
        </a:p>
      </dgm:t>
    </dgm:pt>
    <dgm:pt modelId="{F3A2DAE4-C048-4CE4-9A74-16F39D7C9C11}" type="sibTrans" cxnId="{B7D5C53C-03EB-45EF-979B-48A2C56C8FDD}">
      <dgm:prSet/>
      <dgm:spPr/>
      <dgm:t>
        <a:bodyPr/>
        <a:lstStyle/>
        <a:p>
          <a:pPr algn="ctr"/>
          <a:endParaRPr lang="de-AT"/>
        </a:p>
      </dgm:t>
    </dgm:pt>
    <dgm:pt modelId="{42CE8B56-CA6B-49C4-B4CD-FA162A5F3136}">
      <dgm:prSet custT="1"/>
      <dgm:spPr>
        <a:solidFill>
          <a:schemeClr val="tx2">
            <a:lumMod val="75000"/>
          </a:schemeClr>
        </a:solidFill>
        <a:ln>
          <a:noFill/>
        </a:ln>
      </dgm:spPr>
      <dgm:t>
        <a:bodyPr/>
        <a:lstStyle/>
        <a:p>
          <a:pPr algn="ctr"/>
          <a:r>
            <a:rPr lang="de-AT" sz="1400" b="0" dirty="0" err="1" smtClean="0">
              <a:latin typeface="Arial" panose="020B0604020202020204" pitchFamily="34" charset="0"/>
              <a:cs typeface="Arial" panose="020B0604020202020204" pitchFamily="34" charset="0"/>
            </a:rPr>
            <a:t>Addressing</a:t>
          </a:r>
          <a:r>
            <a:rPr lang="de-AT" sz="1400" b="0" dirty="0" smtClean="0">
              <a:latin typeface="Arial" panose="020B0604020202020204" pitchFamily="34" charset="0"/>
              <a:cs typeface="Arial" panose="020B0604020202020204" pitchFamily="34" charset="0"/>
            </a:rPr>
            <a:t> national </a:t>
          </a:r>
          <a:r>
            <a:rPr lang="de-AT" sz="1400" b="0" dirty="0" err="1" smtClean="0">
              <a:latin typeface="Arial" panose="020B0604020202020204" pitchFamily="34" charset="0"/>
              <a:cs typeface="Arial" panose="020B0604020202020204" pitchFamily="34" charset="0"/>
            </a:rPr>
            <a:t>needs</a:t>
          </a:r>
          <a:r>
            <a:rPr lang="de-AT" sz="1400" b="0" dirty="0" smtClean="0">
              <a:latin typeface="Arial" panose="020B0604020202020204" pitchFamily="34" charset="0"/>
              <a:cs typeface="Arial" panose="020B0604020202020204" pitchFamily="34" charset="0"/>
            </a:rPr>
            <a:t>: </a:t>
          </a:r>
          <a:r>
            <a:rPr lang="de-AT" sz="1400" b="0" baseline="0" dirty="0" smtClean="0">
              <a:latin typeface="Arial" panose="020B0604020202020204" pitchFamily="34" charset="0"/>
              <a:cs typeface="Arial" panose="020B0604020202020204" pitchFamily="34" charset="0"/>
              <a:hlinkClick xmlns:r="http://schemas.openxmlformats.org/officeDocument/2006/relationships" r:id=""/>
            </a:rPr>
            <a:t>Training </a:t>
          </a:r>
          <a:r>
            <a:rPr lang="de-AT" sz="1400" b="0" baseline="0" dirty="0" err="1" smtClean="0">
              <a:latin typeface="Arial" panose="020B0604020202020204" pitchFamily="34" charset="0"/>
              <a:cs typeface="Arial" panose="020B0604020202020204" pitchFamily="34" charset="0"/>
              <a:hlinkClick xmlns:r="http://schemas.openxmlformats.org/officeDocument/2006/relationships" r:id=""/>
            </a:rPr>
            <a:t>and</a:t>
          </a:r>
          <a:r>
            <a:rPr lang="de-AT" sz="1400" b="0" baseline="0" dirty="0" smtClean="0">
              <a:latin typeface="Arial" panose="020B0604020202020204" pitchFamily="34" charset="0"/>
              <a:cs typeface="Arial" panose="020B0604020202020204" pitchFamily="34" charset="0"/>
              <a:hlinkClick xmlns:r="http://schemas.openxmlformats.org/officeDocument/2006/relationships" r:id=""/>
            </a:rPr>
            <a:t> </a:t>
          </a:r>
          <a:r>
            <a:rPr lang="de-AT" sz="1400" b="0" baseline="0" dirty="0" err="1" smtClean="0">
              <a:latin typeface="Arial" panose="020B0604020202020204" pitchFamily="34" charset="0"/>
              <a:cs typeface="Arial" panose="020B0604020202020204" pitchFamily="34" charset="0"/>
              <a:hlinkClick xmlns:r="http://schemas.openxmlformats.org/officeDocument/2006/relationships" r:id=""/>
            </a:rPr>
            <a:t>Consultancy</a:t>
          </a:r>
          <a:endParaRPr lang="de-AT" sz="1400" b="0" dirty="0">
            <a:latin typeface="Arial" panose="020B0604020202020204" pitchFamily="34" charset="0"/>
            <a:cs typeface="Arial" panose="020B0604020202020204" pitchFamily="34" charset="0"/>
          </a:endParaRPr>
        </a:p>
      </dgm:t>
    </dgm:pt>
    <dgm:pt modelId="{FA8E9C7E-6FF8-49C8-8469-80B4161A37B3}" type="parTrans" cxnId="{50EEB759-AD6D-494E-AA2D-D7A03556B0BD}">
      <dgm:prSet/>
      <dgm:spPr/>
      <dgm:t>
        <a:bodyPr/>
        <a:lstStyle/>
        <a:p>
          <a:pPr algn="ctr"/>
          <a:endParaRPr lang="de-AT"/>
        </a:p>
      </dgm:t>
    </dgm:pt>
    <dgm:pt modelId="{9BFD62D7-DF2C-4CEC-9FA1-165CC8FEA0A7}" type="sibTrans" cxnId="{50EEB759-AD6D-494E-AA2D-D7A03556B0BD}">
      <dgm:prSet/>
      <dgm:spPr/>
      <dgm:t>
        <a:bodyPr/>
        <a:lstStyle/>
        <a:p>
          <a:pPr algn="ctr"/>
          <a:endParaRPr lang="de-AT"/>
        </a:p>
      </dgm:t>
    </dgm:pt>
    <dgm:pt modelId="{2251BF32-2736-4601-AB07-CDF42F2CA467}">
      <dgm:prSet custT="1"/>
      <dgm:spPr>
        <a:solidFill>
          <a:schemeClr val="tx2">
            <a:lumMod val="50000"/>
          </a:schemeClr>
        </a:solidFill>
        <a:ln>
          <a:noFill/>
        </a:ln>
      </dgm:spPr>
      <dgm:t>
        <a:bodyPr/>
        <a:lstStyle/>
        <a:p>
          <a:pPr algn="ctr"/>
          <a:r>
            <a:rPr lang="en-US" sz="1400" b="0" dirty="0" smtClean="0">
              <a:latin typeface="Arial" panose="020B0604020202020204" pitchFamily="34" charset="0"/>
              <a:cs typeface="Arial" panose="020B0604020202020204" pitchFamily="34" charset="0"/>
            </a:rPr>
            <a:t>Disseminating: mediation activities, conferences and national support events</a:t>
          </a:r>
          <a:endParaRPr lang="de-AT" sz="1400" b="0" dirty="0">
            <a:latin typeface="Arial" panose="020B0604020202020204" pitchFamily="34" charset="0"/>
            <a:cs typeface="Arial" panose="020B0604020202020204" pitchFamily="34" charset="0"/>
          </a:endParaRPr>
        </a:p>
      </dgm:t>
    </dgm:pt>
    <dgm:pt modelId="{F2935A0C-03F8-44BB-868E-F46E12881B47}" type="parTrans" cxnId="{60110C33-0DB1-4E1A-A97E-820197A359C1}">
      <dgm:prSet/>
      <dgm:spPr>
        <a:solidFill>
          <a:schemeClr val="accent5">
            <a:lumMod val="75000"/>
          </a:schemeClr>
        </a:solidFill>
      </dgm:spPr>
      <dgm:t>
        <a:bodyPr/>
        <a:lstStyle/>
        <a:p>
          <a:pPr algn="ctr"/>
          <a:endParaRPr lang="de-AT"/>
        </a:p>
      </dgm:t>
    </dgm:pt>
    <dgm:pt modelId="{737131B1-011E-4450-8E6C-1052788219FA}" type="sibTrans" cxnId="{60110C33-0DB1-4E1A-A97E-820197A359C1}">
      <dgm:prSet/>
      <dgm:spPr/>
      <dgm:t>
        <a:bodyPr/>
        <a:lstStyle/>
        <a:p>
          <a:pPr algn="ctr"/>
          <a:endParaRPr lang="de-AT"/>
        </a:p>
      </dgm:t>
    </dgm:pt>
    <dgm:pt modelId="{7E32BB88-6A59-4593-841A-F1927E623925}">
      <dgm:prSet custT="1"/>
      <dgm:spPr>
        <a:ln>
          <a:noFill/>
        </a:ln>
      </dgm:spPr>
      <dgm:t>
        <a:bodyPr/>
        <a:lstStyle/>
        <a:p>
          <a:r>
            <a:rPr lang="fr-FR" sz="1400" b="0" dirty="0" smtClean="0">
              <a:latin typeface="Arial" panose="020B0604020202020204" pitchFamily="34" charset="0"/>
              <a:cs typeface="Arial" panose="020B0604020202020204" pitchFamily="34" charset="0"/>
            </a:rPr>
            <a:t>Building networks and </a:t>
          </a:r>
          <a:r>
            <a:rPr lang="fr-FR" sz="1400" b="0" dirty="0" smtClean="0">
              <a:latin typeface="Arial" panose="020B0604020202020204" pitchFamily="34" charset="0"/>
              <a:cs typeface="Arial" panose="020B0604020202020204" pitchFamily="34" charset="0"/>
              <a:hlinkClick xmlns:r="http://schemas.openxmlformats.org/officeDocument/2006/relationships" r:id=""/>
            </a:rPr>
            <a:t>partnerships</a:t>
          </a:r>
          <a:r>
            <a:rPr lang="fr-FR" sz="1400" b="0" dirty="0" smtClean="0">
              <a:latin typeface="Arial" panose="020B0604020202020204" pitchFamily="34" charset="0"/>
              <a:cs typeface="Arial" panose="020B0604020202020204" pitchFamily="34" charset="0"/>
            </a:rPr>
            <a:t>: international, European and national </a:t>
          </a:r>
          <a:endParaRPr lang="fr-FR" sz="1400" b="0" dirty="0">
            <a:latin typeface="Arial" panose="020B0604020202020204" pitchFamily="34" charset="0"/>
            <a:cs typeface="Arial" panose="020B0604020202020204" pitchFamily="34" charset="0"/>
          </a:endParaRPr>
        </a:p>
      </dgm:t>
    </dgm:pt>
    <dgm:pt modelId="{9C76D8A9-E4D3-45EA-947E-B945BE211C5A}" type="parTrans" cxnId="{A6AA368A-1A15-412B-BD75-829BEFE1978D}">
      <dgm:prSet/>
      <dgm:spPr/>
      <dgm:t>
        <a:bodyPr/>
        <a:lstStyle/>
        <a:p>
          <a:endParaRPr lang="fr-FR"/>
        </a:p>
      </dgm:t>
    </dgm:pt>
    <dgm:pt modelId="{CFA4C4E3-A844-4CCB-B59C-94BCFD6B7065}" type="sibTrans" cxnId="{A6AA368A-1A15-412B-BD75-829BEFE1978D}">
      <dgm:prSet/>
      <dgm:spPr/>
      <dgm:t>
        <a:bodyPr/>
        <a:lstStyle/>
        <a:p>
          <a:endParaRPr lang="fr-FR"/>
        </a:p>
      </dgm:t>
    </dgm:pt>
    <dgm:pt modelId="{38DBB258-328F-420F-9D02-0CAB541DB6EB}">
      <dgm:prSet/>
      <dgm:spPr/>
      <dgm:t>
        <a:bodyPr/>
        <a:lstStyle/>
        <a:p>
          <a:pPr algn="ctr"/>
          <a:endParaRPr lang="de-AT" dirty="0"/>
        </a:p>
      </dgm:t>
    </dgm:pt>
    <dgm:pt modelId="{0BCDBBFB-739E-4773-873D-CA0478FDF825}" type="sibTrans" cxnId="{A8545AE2-F463-48B0-A2F6-DFBDDE651B08}">
      <dgm:prSet/>
      <dgm:spPr/>
      <dgm:t>
        <a:bodyPr/>
        <a:lstStyle/>
        <a:p>
          <a:pPr algn="ctr"/>
          <a:endParaRPr lang="de-AT"/>
        </a:p>
      </dgm:t>
    </dgm:pt>
    <dgm:pt modelId="{EE5E5C6A-B691-461B-A4EC-EB7E769D9259}" type="parTrans" cxnId="{A8545AE2-F463-48B0-A2F6-DFBDDE651B08}">
      <dgm:prSet/>
      <dgm:spPr/>
      <dgm:t>
        <a:bodyPr/>
        <a:lstStyle/>
        <a:p>
          <a:pPr algn="ctr"/>
          <a:endParaRPr lang="de-AT"/>
        </a:p>
      </dgm:t>
    </dgm:pt>
    <dgm:pt modelId="{55EAF59E-9845-4F09-9CB9-1B9F3444638B}" type="pres">
      <dgm:prSet presAssocID="{22229184-EA14-4FCF-85CE-DF0766317FEA}" presName="Name0" presStyleCnt="0">
        <dgm:presLayoutVars>
          <dgm:chMax val="1"/>
          <dgm:dir/>
          <dgm:animLvl val="ctr"/>
          <dgm:resizeHandles val="exact"/>
        </dgm:presLayoutVars>
      </dgm:prSet>
      <dgm:spPr/>
      <dgm:t>
        <a:bodyPr/>
        <a:lstStyle/>
        <a:p>
          <a:endParaRPr lang="de-AT"/>
        </a:p>
      </dgm:t>
    </dgm:pt>
    <dgm:pt modelId="{7D3AE6E7-DCF8-45C0-B1B7-7ABAFD9D772D}" type="pres">
      <dgm:prSet presAssocID="{DA4599F0-420D-4A79-BB30-38B107273B9D}" presName="centerShape" presStyleLbl="node0" presStyleIdx="0" presStyleCnt="1" custScaleX="105254" custScaleY="60562" custLinFactNeighborX="2645" custLinFactNeighborY="2119"/>
      <dgm:spPr>
        <a:prstGeom prst="ellipse">
          <a:avLst/>
        </a:prstGeom>
      </dgm:spPr>
      <dgm:t>
        <a:bodyPr/>
        <a:lstStyle/>
        <a:p>
          <a:endParaRPr lang="de-AT"/>
        </a:p>
      </dgm:t>
    </dgm:pt>
    <dgm:pt modelId="{E4C40DEC-6CE8-4ECB-95C0-F7A73DC90475}" type="pres">
      <dgm:prSet presAssocID="{B294003E-5272-42AE-A762-77141BAB6942}" presName="parTrans" presStyleLbl="sibTrans2D1" presStyleIdx="0" presStyleCnt="7" custAng="60000" custScaleX="145401" custScaleY="65837" custLinFactNeighborX="8094" custLinFactNeighborY="-3646"/>
      <dgm:spPr/>
      <dgm:t>
        <a:bodyPr/>
        <a:lstStyle/>
        <a:p>
          <a:endParaRPr lang="de-AT"/>
        </a:p>
      </dgm:t>
    </dgm:pt>
    <dgm:pt modelId="{C5AFF82C-6184-42F7-844B-9135AD1047CB}" type="pres">
      <dgm:prSet presAssocID="{B294003E-5272-42AE-A762-77141BAB6942}" presName="connectorText" presStyleLbl="sibTrans2D1" presStyleIdx="0" presStyleCnt="7"/>
      <dgm:spPr/>
      <dgm:t>
        <a:bodyPr/>
        <a:lstStyle/>
        <a:p>
          <a:endParaRPr lang="de-AT"/>
        </a:p>
      </dgm:t>
    </dgm:pt>
    <dgm:pt modelId="{3F7F65D2-79D7-49B2-8512-7EB84331004D}" type="pres">
      <dgm:prSet presAssocID="{E86788E4-852C-4669-879C-D27EFBC7EB8A}" presName="node" presStyleLbl="node1" presStyleIdx="0" presStyleCnt="7" custAng="0" custScaleX="186538" custScaleY="124359" custRadScaleRad="78907" custRadScaleInc="10988">
        <dgm:presLayoutVars>
          <dgm:bulletEnabled val="1"/>
        </dgm:presLayoutVars>
      </dgm:prSet>
      <dgm:spPr>
        <a:prstGeom prst="ellipse">
          <a:avLst/>
        </a:prstGeom>
      </dgm:spPr>
      <dgm:t>
        <a:bodyPr/>
        <a:lstStyle/>
        <a:p>
          <a:endParaRPr lang="de-AT"/>
        </a:p>
      </dgm:t>
    </dgm:pt>
    <dgm:pt modelId="{13A7A26E-47E3-4961-A18B-1383B29FBB62}" type="pres">
      <dgm:prSet presAssocID="{9C76D8A9-E4D3-45EA-947E-B945BE211C5A}" presName="parTrans" presStyleLbl="sibTrans2D1" presStyleIdx="1" presStyleCnt="7" custAng="60000" custScaleX="135522" custScaleY="65837" custLinFactNeighborX="-28493" custLinFactNeighborY="-20807"/>
      <dgm:spPr/>
      <dgm:t>
        <a:bodyPr/>
        <a:lstStyle/>
        <a:p>
          <a:endParaRPr lang="de-AT"/>
        </a:p>
      </dgm:t>
    </dgm:pt>
    <dgm:pt modelId="{71A72C62-23CB-4549-B596-6C532ED8FAE1}" type="pres">
      <dgm:prSet presAssocID="{9C76D8A9-E4D3-45EA-947E-B945BE211C5A}" presName="connectorText" presStyleLbl="sibTrans2D1" presStyleIdx="1" presStyleCnt="7"/>
      <dgm:spPr/>
      <dgm:t>
        <a:bodyPr/>
        <a:lstStyle/>
        <a:p>
          <a:endParaRPr lang="de-AT"/>
        </a:p>
      </dgm:t>
    </dgm:pt>
    <dgm:pt modelId="{C9093056-908A-4235-B87A-BB8AFE6B882B}" type="pres">
      <dgm:prSet presAssocID="{7E32BB88-6A59-4593-841A-F1927E623925}" presName="node" presStyleLbl="node1" presStyleIdx="1" presStyleCnt="7" custAng="0" custScaleX="186538" custScaleY="124359" custRadScaleRad="112814" custRadScaleInc="38914">
        <dgm:presLayoutVars>
          <dgm:bulletEnabled val="1"/>
        </dgm:presLayoutVars>
      </dgm:prSet>
      <dgm:spPr>
        <a:prstGeom prst="ellipse">
          <a:avLst/>
        </a:prstGeom>
      </dgm:spPr>
      <dgm:t>
        <a:bodyPr/>
        <a:lstStyle/>
        <a:p>
          <a:endParaRPr lang="fr-FR"/>
        </a:p>
      </dgm:t>
    </dgm:pt>
    <dgm:pt modelId="{ED347095-C42F-477C-A5C8-143135A88437}" type="pres">
      <dgm:prSet presAssocID="{56F1413C-C4AB-4822-B4F4-8F7F83EB47DB}" presName="parTrans" presStyleLbl="sibTrans2D1" presStyleIdx="2" presStyleCnt="7" custAng="60000" custScaleX="127830" custScaleY="65837" custLinFactNeighborX="-9399" custLinFactNeighborY="5019"/>
      <dgm:spPr/>
      <dgm:t>
        <a:bodyPr/>
        <a:lstStyle/>
        <a:p>
          <a:endParaRPr lang="de-AT"/>
        </a:p>
      </dgm:t>
    </dgm:pt>
    <dgm:pt modelId="{1927A1B5-4D52-4155-81D1-6D50A7D470FA}" type="pres">
      <dgm:prSet presAssocID="{56F1413C-C4AB-4822-B4F4-8F7F83EB47DB}" presName="connectorText" presStyleLbl="sibTrans2D1" presStyleIdx="2" presStyleCnt="7"/>
      <dgm:spPr/>
      <dgm:t>
        <a:bodyPr/>
        <a:lstStyle/>
        <a:p>
          <a:endParaRPr lang="de-AT"/>
        </a:p>
      </dgm:t>
    </dgm:pt>
    <dgm:pt modelId="{FBD6D10A-35B0-4954-9748-1D25688F988B}" type="pres">
      <dgm:prSet presAssocID="{134E360F-9087-4813-9F1D-76640259B17C}" presName="node" presStyleLbl="node1" presStyleIdx="2" presStyleCnt="7" custAng="0" custScaleX="186538" custScaleY="124359" custRadScaleRad="122097" custRadScaleInc="-8150">
        <dgm:presLayoutVars>
          <dgm:bulletEnabled val="1"/>
        </dgm:presLayoutVars>
      </dgm:prSet>
      <dgm:spPr>
        <a:prstGeom prst="ellipse">
          <a:avLst/>
        </a:prstGeom>
      </dgm:spPr>
      <dgm:t>
        <a:bodyPr/>
        <a:lstStyle/>
        <a:p>
          <a:endParaRPr lang="de-AT"/>
        </a:p>
      </dgm:t>
    </dgm:pt>
    <dgm:pt modelId="{D477B9C7-03AA-4CD0-83C5-9624FE74379F}" type="pres">
      <dgm:prSet presAssocID="{FA8E9C7E-6FF8-49C8-8469-80B4161A37B3}" presName="parTrans" presStyleLbl="sibTrans2D1" presStyleIdx="3" presStyleCnt="7" custAng="60000" custScaleX="137176" custScaleY="65837" custLinFactNeighborX="-7219" custLinFactNeighborY="2420"/>
      <dgm:spPr/>
      <dgm:t>
        <a:bodyPr/>
        <a:lstStyle/>
        <a:p>
          <a:endParaRPr lang="de-AT"/>
        </a:p>
      </dgm:t>
    </dgm:pt>
    <dgm:pt modelId="{7814936B-BEEF-4A9F-864B-AFBA551EEDD2}" type="pres">
      <dgm:prSet presAssocID="{FA8E9C7E-6FF8-49C8-8469-80B4161A37B3}" presName="connectorText" presStyleLbl="sibTrans2D1" presStyleIdx="3" presStyleCnt="7"/>
      <dgm:spPr/>
      <dgm:t>
        <a:bodyPr/>
        <a:lstStyle/>
        <a:p>
          <a:endParaRPr lang="de-AT"/>
        </a:p>
      </dgm:t>
    </dgm:pt>
    <dgm:pt modelId="{41A3B392-3034-4B33-86AF-F34AA2322159}" type="pres">
      <dgm:prSet presAssocID="{42CE8B56-CA6B-49C4-B4CD-FA162A5F3136}" presName="node" presStyleLbl="node1" presStyleIdx="3" presStyleCnt="7" custAng="0" custScaleX="186538" custScaleY="124359" custRadScaleRad="104967" custRadScaleInc="-55559">
        <dgm:presLayoutVars>
          <dgm:bulletEnabled val="1"/>
        </dgm:presLayoutVars>
      </dgm:prSet>
      <dgm:spPr>
        <a:prstGeom prst="ellipse">
          <a:avLst/>
        </a:prstGeom>
      </dgm:spPr>
      <dgm:t>
        <a:bodyPr/>
        <a:lstStyle/>
        <a:p>
          <a:endParaRPr lang="de-AT"/>
        </a:p>
      </dgm:t>
    </dgm:pt>
    <dgm:pt modelId="{D99E5B37-83A9-4748-B759-AAFA1AC134E5}" type="pres">
      <dgm:prSet presAssocID="{985F2318-D6F3-40FD-A9AF-6AD3A0CBF3EA}" presName="parTrans" presStyleLbl="sibTrans2D1" presStyleIdx="4" presStyleCnt="7" custAng="60000" custScaleX="127883" custScaleY="65837" custLinFactNeighborX="24736" custLinFactNeighborY="4566"/>
      <dgm:spPr/>
      <dgm:t>
        <a:bodyPr/>
        <a:lstStyle/>
        <a:p>
          <a:endParaRPr lang="de-AT"/>
        </a:p>
      </dgm:t>
    </dgm:pt>
    <dgm:pt modelId="{D3D278BE-EEC7-47A8-8298-7E0D53E0C4A5}" type="pres">
      <dgm:prSet presAssocID="{985F2318-D6F3-40FD-A9AF-6AD3A0CBF3EA}" presName="connectorText" presStyleLbl="sibTrans2D1" presStyleIdx="4" presStyleCnt="7"/>
      <dgm:spPr/>
      <dgm:t>
        <a:bodyPr/>
        <a:lstStyle/>
        <a:p>
          <a:endParaRPr lang="de-AT"/>
        </a:p>
      </dgm:t>
    </dgm:pt>
    <dgm:pt modelId="{A9F38F5A-DBBC-48E0-A16E-A6B5E26B2F8D}" type="pres">
      <dgm:prSet presAssocID="{1F5988E9-867E-4474-983B-EC57B2C478BA}" presName="node" presStyleLbl="node1" presStyleIdx="4" presStyleCnt="7" custAng="0" custScaleX="186538" custScaleY="124359" custRadScaleRad="90615" custRadScaleInc="4939">
        <dgm:presLayoutVars>
          <dgm:bulletEnabled val="1"/>
        </dgm:presLayoutVars>
      </dgm:prSet>
      <dgm:spPr>
        <a:prstGeom prst="ellipse">
          <a:avLst/>
        </a:prstGeom>
      </dgm:spPr>
      <dgm:t>
        <a:bodyPr/>
        <a:lstStyle/>
        <a:p>
          <a:endParaRPr lang="de-AT"/>
        </a:p>
      </dgm:t>
    </dgm:pt>
    <dgm:pt modelId="{C40395BC-7473-41C7-B3E3-20A3D0DD8EC6}" type="pres">
      <dgm:prSet presAssocID="{107926C4-89D3-455D-9236-26EB240A8142}" presName="parTrans" presStyleLbl="sibTrans2D1" presStyleIdx="5" presStyleCnt="7" custAng="60000" custScaleX="116020" custScaleY="65837" custLinFactNeighborX="5197" custLinFactNeighborY="11744"/>
      <dgm:spPr/>
      <dgm:t>
        <a:bodyPr/>
        <a:lstStyle/>
        <a:p>
          <a:endParaRPr lang="de-AT"/>
        </a:p>
      </dgm:t>
    </dgm:pt>
    <dgm:pt modelId="{FAE19292-C64C-4C86-BD79-655F9FC371F9}" type="pres">
      <dgm:prSet presAssocID="{107926C4-89D3-455D-9236-26EB240A8142}" presName="connectorText" presStyleLbl="sibTrans2D1" presStyleIdx="5" presStyleCnt="7"/>
      <dgm:spPr/>
      <dgm:t>
        <a:bodyPr/>
        <a:lstStyle/>
        <a:p>
          <a:endParaRPr lang="de-AT"/>
        </a:p>
      </dgm:t>
    </dgm:pt>
    <dgm:pt modelId="{D31B8887-B69C-433E-859C-356A42D168DE}" type="pres">
      <dgm:prSet presAssocID="{6D6D7607-348B-4D60-BEB7-35CCC472FB29}" presName="node" presStyleLbl="node1" presStyleIdx="5" presStyleCnt="7" custAng="0" custScaleX="186538" custScaleY="124359" custRadScaleRad="114716" custRadScaleInc="-1715">
        <dgm:presLayoutVars>
          <dgm:bulletEnabled val="1"/>
        </dgm:presLayoutVars>
      </dgm:prSet>
      <dgm:spPr>
        <a:prstGeom prst="ellipse">
          <a:avLst/>
        </a:prstGeom>
      </dgm:spPr>
      <dgm:t>
        <a:bodyPr/>
        <a:lstStyle/>
        <a:p>
          <a:endParaRPr lang="de-AT"/>
        </a:p>
      </dgm:t>
    </dgm:pt>
    <dgm:pt modelId="{FBC40A5D-214E-4E72-ACA6-4F43A6392AFF}" type="pres">
      <dgm:prSet presAssocID="{F2935A0C-03F8-44BB-868E-F46E12881B47}" presName="parTrans" presStyleLbl="sibTrans2D1" presStyleIdx="6" presStyleCnt="7" custAng="60000" custScaleX="130364" custScaleY="65837" custLinFactNeighborX="18172" custLinFactNeighborY="-19471"/>
      <dgm:spPr/>
      <dgm:t>
        <a:bodyPr/>
        <a:lstStyle/>
        <a:p>
          <a:endParaRPr lang="de-AT"/>
        </a:p>
      </dgm:t>
    </dgm:pt>
    <dgm:pt modelId="{65B3780D-7AF4-4494-A3E8-EF2EC86A4903}" type="pres">
      <dgm:prSet presAssocID="{F2935A0C-03F8-44BB-868E-F46E12881B47}" presName="connectorText" presStyleLbl="sibTrans2D1" presStyleIdx="6" presStyleCnt="7"/>
      <dgm:spPr/>
      <dgm:t>
        <a:bodyPr/>
        <a:lstStyle/>
        <a:p>
          <a:endParaRPr lang="de-AT"/>
        </a:p>
      </dgm:t>
    </dgm:pt>
    <dgm:pt modelId="{33940502-A9B0-4BFB-A819-8CE359E31C4A}" type="pres">
      <dgm:prSet presAssocID="{2251BF32-2736-4601-AB07-CDF42F2CA467}" presName="node" presStyleLbl="node1" presStyleIdx="6" presStyleCnt="7" custAng="0" custScaleX="186538" custScaleY="124359" custRadScaleRad="104296" custRadScaleInc="-34798">
        <dgm:presLayoutVars>
          <dgm:bulletEnabled val="1"/>
        </dgm:presLayoutVars>
      </dgm:prSet>
      <dgm:spPr>
        <a:prstGeom prst="ellipse">
          <a:avLst/>
        </a:prstGeom>
      </dgm:spPr>
      <dgm:t>
        <a:bodyPr/>
        <a:lstStyle/>
        <a:p>
          <a:endParaRPr lang="de-AT"/>
        </a:p>
      </dgm:t>
    </dgm:pt>
  </dgm:ptLst>
  <dgm:cxnLst>
    <dgm:cxn modelId="{3C4B43C2-1B43-438C-A1D5-94709D01EA37}" type="presOf" srcId="{9C76D8A9-E4D3-45EA-947E-B945BE211C5A}" destId="{71A72C62-23CB-4549-B596-6C532ED8FAE1}" srcOrd="1" destOrd="0" presId="urn:microsoft.com/office/officeart/2005/8/layout/radial5"/>
    <dgm:cxn modelId="{60110C33-0DB1-4E1A-A97E-820197A359C1}" srcId="{DA4599F0-420D-4A79-BB30-38B107273B9D}" destId="{2251BF32-2736-4601-AB07-CDF42F2CA467}" srcOrd="6" destOrd="0" parTransId="{F2935A0C-03F8-44BB-868E-F46E12881B47}" sibTransId="{737131B1-011E-4450-8E6C-1052788219FA}"/>
    <dgm:cxn modelId="{60A2831F-9C6D-415E-B978-418715E8E6F1}" srcId="{DA4599F0-420D-4A79-BB30-38B107273B9D}" destId="{134E360F-9087-4813-9F1D-76640259B17C}" srcOrd="2" destOrd="0" parTransId="{56F1413C-C4AB-4822-B4F4-8F7F83EB47DB}" sibTransId="{38533DC7-5B0F-4EF9-9997-B840B2898DFE}"/>
    <dgm:cxn modelId="{64D6D780-9DE2-4B8F-BB62-156128EA6C7F}" type="presOf" srcId="{107926C4-89D3-455D-9236-26EB240A8142}" destId="{C40395BC-7473-41C7-B3E3-20A3D0DD8EC6}" srcOrd="0" destOrd="0" presId="urn:microsoft.com/office/officeart/2005/8/layout/radial5"/>
    <dgm:cxn modelId="{D39B320F-4FD1-48DA-9478-C0E04C255B39}" type="presOf" srcId="{6D6D7607-348B-4D60-BEB7-35CCC472FB29}" destId="{D31B8887-B69C-433E-859C-356A42D168DE}" srcOrd="0" destOrd="0" presId="urn:microsoft.com/office/officeart/2005/8/layout/radial5"/>
    <dgm:cxn modelId="{0002A319-2765-4BD6-97E7-9D326D4B6DF8}" type="presOf" srcId="{F2935A0C-03F8-44BB-868E-F46E12881B47}" destId="{65B3780D-7AF4-4494-A3E8-EF2EC86A4903}" srcOrd="1" destOrd="0" presId="urn:microsoft.com/office/officeart/2005/8/layout/radial5"/>
    <dgm:cxn modelId="{407B7140-E413-4D3B-A030-C551197A4632}" type="presOf" srcId="{134E360F-9087-4813-9F1D-76640259B17C}" destId="{FBD6D10A-35B0-4954-9748-1D25688F988B}" srcOrd="0" destOrd="0" presId="urn:microsoft.com/office/officeart/2005/8/layout/radial5"/>
    <dgm:cxn modelId="{9CE6B753-5065-4123-9513-5CB15A0EF497}" type="presOf" srcId="{FA8E9C7E-6FF8-49C8-8469-80B4161A37B3}" destId="{D477B9C7-03AA-4CD0-83C5-9624FE74379F}" srcOrd="0" destOrd="0" presId="urn:microsoft.com/office/officeart/2005/8/layout/radial5"/>
    <dgm:cxn modelId="{F2A055FA-5977-4D36-A5EE-3B5773A2A6AC}" type="presOf" srcId="{B294003E-5272-42AE-A762-77141BAB6942}" destId="{C5AFF82C-6184-42F7-844B-9135AD1047CB}" srcOrd="1" destOrd="0" presId="urn:microsoft.com/office/officeart/2005/8/layout/radial5"/>
    <dgm:cxn modelId="{A77C0CD3-9649-40B6-A1B6-4BA20F8A635D}" type="presOf" srcId="{107926C4-89D3-455D-9236-26EB240A8142}" destId="{FAE19292-C64C-4C86-BD79-655F9FC371F9}" srcOrd="1" destOrd="0" presId="urn:microsoft.com/office/officeart/2005/8/layout/radial5"/>
    <dgm:cxn modelId="{B7D5C53C-03EB-45EF-979B-48A2C56C8FDD}" srcId="{DA4599F0-420D-4A79-BB30-38B107273B9D}" destId="{6D6D7607-348B-4D60-BEB7-35CCC472FB29}" srcOrd="5" destOrd="0" parTransId="{107926C4-89D3-455D-9236-26EB240A8142}" sibTransId="{F3A2DAE4-C048-4CE4-9A74-16F39D7C9C11}"/>
    <dgm:cxn modelId="{26143851-F9A0-4358-B281-7934FA0A8B88}" type="presOf" srcId="{56F1413C-C4AB-4822-B4F4-8F7F83EB47DB}" destId="{1927A1B5-4D52-4155-81D1-6D50A7D470FA}" srcOrd="1" destOrd="0" presId="urn:microsoft.com/office/officeart/2005/8/layout/radial5"/>
    <dgm:cxn modelId="{A8545AE2-F463-48B0-A2F6-DFBDDE651B08}" srcId="{22229184-EA14-4FCF-85CE-DF0766317FEA}" destId="{38DBB258-328F-420F-9D02-0CAB541DB6EB}" srcOrd="1" destOrd="0" parTransId="{EE5E5C6A-B691-461B-A4EC-EB7E769D9259}" sibTransId="{0BCDBBFB-739E-4773-873D-CA0478FDF825}"/>
    <dgm:cxn modelId="{5DA03139-7A5F-4BCF-84F5-D1FD31ACA2DC}" type="presOf" srcId="{985F2318-D6F3-40FD-A9AF-6AD3A0CBF3EA}" destId="{D99E5B37-83A9-4748-B759-AAFA1AC134E5}" srcOrd="0" destOrd="0" presId="urn:microsoft.com/office/officeart/2005/8/layout/radial5"/>
    <dgm:cxn modelId="{9F17B699-CD01-477A-A2CF-63EB7AA66C7E}" type="presOf" srcId="{9C76D8A9-E4D3-45EA-947E-B945BE211C5A}" destId="{13A7A26E-47E3-4961-A18B-1383B29FBB62}" srcOrd="0" destOrd="0" presId="urn:microsoft.com/office/officeart/2005/8/layout/radial5"/>
    <dgm:cxn modelId="{D5A6FC50-5070-4459-9519-0177537ED9F7}" srcId="{DA4599F0-420D-4A79-BB30-38B107273B9D}" destId="{1F5988E9-867E-4474-983B-EC57B2C478BA}" srcOrd="4" destOrd="0" parTransId="{985F2318-D6F3-40FD-A9AF-6AD3A0CBF3EA}" sibTransId="{5EBF7C24-FA3C-4021-B2FD-51988613720E}"/>
    <dgm:cxn modelId="{50EEB759-AD6D-494E-AA2D-D7A03556B0BD}" srcId="{DA4599F0-420D-4A79-BB30-38B107273B9D}" destId="{42CE8B56-CA6B-49C4-B4CD-FA162A5F3136}" srcOrd="3" destOrd="0" parTransId="{FA8E9C7E-6FF8-49C8-8469-80B4161A37B3}" sibTransId="{9BFD62D7-DF2C-4CEC-9FA1-165CC8FEA0A7}"/>
    <dgm:cxn modelId="{FEB8EA08-1DC7-4C45-A838-77D99534175B}" type="presOf" srcId="{F2935A0C-03F8-44BB-868E-F46E12881B47}" destId="{FBC40A5D-214E-4E72-ACA6-4F43A6392AFF}" srcOrd="0" destOrd="0" presId="urn:microsoft.com/office/officeart/2005/8/layout/radial5"/>
    <dgm:cxn modelId="{43B33BFF-88DE-42B8-8684-257C4B7E9898}" type="presOf" srcId="{7E32BB88-6A59-4593-841A-F1927E623925}" destId="{C9093056-908A-4235-B87A-BB8AFE6B882B}" srcOrd="0" destOrd="0" presId="urn:microsoft.com/office/officeart/2005/8/layout/radial5"/>
    <dgm:cxn modelId="{A6AA368A-1A15-412B-BD75-829BEFE1978D}" srcId="{DA4599F0-420D-4A79-BB30-38B107273B9D}" destId="{7E32BB88-6A59-4593-841A-F1927E623925}" srcOrd="1" destOrd="0" parTransId="{9C76D8A9-E4D3-45EA-947E-B945BE211C5A}" sibTransId="{CFA4C4E3-A844-4CCB-B59C-94BCFD6B7065}"/>
    <dgm:cxn modelId="{82FFC09F-49A8-4510-9B6D-B81B5E2B3234}" type="presOf" srcId="{56F1413C-C4AB-4822-B4F4-8F7F83EB47DB}" destId="{ED347095-C42F-477C-A5C8-143135A88437}" srcOrd="0" destOrd="0" presId="urn:microsoft.com/office/officeart/2005/8/layout/radial5"/>
    <dgm:cxn modelId="{BDA0AC5E-92E6-4B4E-8427-C0603F4E6A4B}" type="presOf" srcId="{985F2318-D6F3-40FD-A9AF-6AD3A0CBF3EA}" destId="{D3D278BE-EEC7-47A8-8298-7E0D53E0C4A5}" srcOrd="1" destOrd="0" presId="urn:microsoft.com/office/officeart/2005/8/layout/radial5"/>
    <dgm:cxn modelId="{F3C2BE39-15B6-44E5-9900-7338801F1D65}" type="presOf" srcId="{42CE8B56-CA6B-49C4-B4CD-FA162A5F3136}" destId="{41A3B392-3034-4B33-86AF-F34AA2322159}" srcOrd="0" destOrd="0" presId="urn:microsoft.com/office/officeart/2005/8/layout/radial5"/>
    <dgm:cxn modelId="{EA4F940D-0C37-4D92-B69B-D10BCBB72C85}" type="presOf" srcId="{FA8E9C7E-6FF8-49C8-8469-80B4161A37B3}" destId="{7814936B-BEEF-4A9F-864B-AFBA551EEDD2}" srcOrd="1" destOrd="0" presId="urn:microsoft.com/office/officeart/2005/8/layout/radial5"/>
    <dgm:cxn modelId="{E048310B-7011-48DA-9293-1F0DD0858E03}" srcId="{22229184-EA14-4FCF-85CE-DF0766317FEA}" destId="{DA4599F0-420D-4A79-BB30-38B107273B9D}" srcOrd="0" destOrd="0" parTransId="{2EF3DF09-66A8-4E68-B600-9E1304D4C1CE}" sibTransId="{1EC95444-B575-49AF-A366-8DB311261E8C}"/>
    <dgm:cxn modelId="{1A4EBD5A-62CE-40AE-A9AE-6C5255088B98}" srcId="{DA4599F0-420D-4A79-BB30-38B107273B9D}" destId="{E86788E4-852C-4669-879C-D27EFBC7EB8A}" srcOrd="0" destOrd="0" parTransId="{B294003E-5272-42AE-A762-77141BAB6942}" sibTransId="{ADE1AB4B-5F11-4A52-9044-FEBF86D58031}"/>
    <dgm:cxn modelId="{752A9580-FD04-4E87-8945-EFAA0B6C4E20}" type="presOf" srcId="{DA4599F0-420D-4A79-BB30-38B107273B9D}" destId="{7D3AE6E7-DCF8-45C0-B1B7-7ABAFD9D772D}" srcOrd="0" destOrd="0" presId="urn:microsoft.com/office/officeart/2005/8/layout/radial5"/>
    <dgm:cxn modelId="{C463D3A8-9BAB-41E3-A7D1-18F041C8902F}" type="presOf" srcId="{E86788E4-852C-4669-879C-D27EFBC7EB8A}" destId="{3F7F65D2-79D7-49B2-8512-7EB84331004D}" srcOrd="0" destOrd="0" presId="urn:microsoft.com/office/officeart/2005/8/layout/radial5"/>
    <dgm:cxn modelId="{8A1B186A-FF75-4776-8524-C984A1FCF229}" type="presOf" srcId="{2251BF32-2736-4601-AB07-CDF42F2CA467}" destId="{33940502-A9B0-4BFB-A819-8CE359E31C4A}" srcOrd="0" destOrd="0" presId="urn:microsoft.com/office/officeart/2005/8/layout/radial5"/>
    <dgm:cxn modelId="{2BB4951D-1F84-4C67-A262-6408118759C3}" type="presOf" srcId="{22229184-EA14-4FCF-85CE-DF0766317FEA}" destId="{55EAF59E-9845-4F09-9CB9-1B9F3444638B}" srcOrd="0" destOrd="0" presId="urn:microsoft.com/office/officeart/2005/8/layout/radial5"/>
    <dgm:cxn modelId="{EC8166A1-1463-495F-BA40-88A7EE26F626}" type="presOf" srcId="{1F5988E9-867E-4474-983B-EC57B2C478BA}" destId="{A9F38F5A-DBBC-48E0-A16E-A6B5E26B2F8D}" srcOrd="0" destOrd="0" presId="urn:microsoft.com/office/officeart/2005/8/layout/radial5"/>
    <dgm:cxn modelId="{B44E0B9A-68F4-48F3-B2E0-B414119D1D76}" type="presOf" srcId="{B294003E-5272-42AE-A762-77141BAB6942}" destId="{E4C40DEC-6CE8-4ECB-95C0-F7A73DC90475}" srcOrd="0" destOrd="0" presId="urn:microsoft.com/office/officeart/2005/8/layout/radial5"/>
    <dgm:cxn modelId="{5814E982-86A0-4C05-8641-B3253B8035B2}" type="presParOf" srcId="{55EAF59E-9845-4F09-9CB9-1B9F3444638B}" destId="{7D3AE6E7-DCF8-45C0-B1B7-7ABAFD9D772D}" srcOrd="0" destOrd="0" presId="urn:microsoft.com/office/officeart/2005/8/layout/radial5"/>
    <dgm:cxn modelId="{82CA8A8F-0B72-43D1-A273-37CCF562C8EB}" type="presParOf" srcId="{55EAF59E-9845-4F09-9CB9-1B9F3444638B}" destId="{E4C40DEC-6CE8-4ECB-95C0-F7A73DC90475}" srcOrd="1" destOrd="0" presId="urn:microsoft.com/office/officeart/2005/8/layout/radial5"/>
    <dgm:cxn modelId="{9FC7EF14-AB55-4C51-BC15-F1B0787401A1}" type="presParOf" srcId="{E4C40DEC-6CE8-4ECB-95C0-F7A73DC90475}" destId="{C5AFF82C-6184-42F7-844B-9135AD1047CB}" srcOrd="0" destOrd="0" presId="urn:microsoft.com/office/officeart/2005/8/layout/radial5"/>
    <dgm:cxn modelId="{744DFE9D-71BF-4FD1-BB2D-CC7B1FC974EE}" type="presParOf" srcId="{55EAF59E-9845-4F09-9CB9-1B9F3444638B}" destId="{3F7F65D2-79D7-49B2-8512-7EB84331004D}" srcOrd="2" destOrd="0" presId="urn:microsoft.com/office/officeart/2005/8/layout/radial5"/>
    <dgm:cxn modelId="{FCA64293-CBC8-4929-BB48-C6DC68BCA1D8}" type="presParOf" srcId="{55EAF59E-9845-4F09-9CB9-1B9F3444638B}" destId="{13A7A26E-47E3-4961-A18B-1383B29FBB62}" srcOrd="3" destOrd="0" presId="urn:microsoft.com/office/officeart/2005/8/layout/radial5"/>
    <dgm:cxn modelId="{9749F431-61B0-4F1A-A689-28E6E6657DDA}" type="presParOf" srcId="{13A7A26E-47E3-4961-A18B-1383B29FBB62}" destId="{71A72C62-23CB-4549-B596-6C532ED8FAE1}" srcOrd="0" destOrd="0" presId="urn:microsoft.com/office/officeart/2005/8/layout/radial5"/>
    <dgm:cxn modelId="{AF753786-4CB8-46E5-A2A6-66DA2D24F0FB}" type="presParOf" srcId="{55EAF59E-9845-4F09-9CB9-1B9F3444638B}" destId="{C9093056-908A-4235-B87A-BB8AFE6B882B}" srcOrd="4" destOrd="0" presId="urn:microsoft.com/office/officeart/2005/8/layout/radial5"/>
    <dgm:cxn modelId="{909275BF-2EAF-4AD3-87B1-83FE05F56275}" type="presParOf" srcId="{55EAF59E-9845-4F09-9CB9-1B9F3444638B}" destId="{ED347095-C42F-477C-A5C8-143135A88437}" srcOrd="5" destOrd="0" presId="urn:microsoft.com/office/officeart/2005/8/layout/radial5"/>
    <dgm:cxn modelId="{084A61A1-B1A3-4CE2-BD53-A5C314A2666A}" type="presParOf" srcId="{ED347095-C42F-477C-A5C8-143135A88437}" destId="{1927A1B5-4D52-4155-81D1-6D50A7D470FA}" srcOrd="0" destOrd="0" presId="urn:microsoft.com/office/officeart/2005/8/layout/radial5"/>
    <dgm:cxn modelId="{FB3BAB9F-89FD-46EA-AC39-9623A2D30784}" type="presParOf" srcId="{55EAF59E-9845-4F09-9CB9-1B9F3444638B}" destId="{FBD6D10A-35B0-4954-9748-1D25688F988B}" srcOrd="6" destOrd="0" presId="urn:microsoft.com/office/officeart/2005/8/layout/radial5"/>
    <dgm:cxn modelId="{0DC4EB03-C0E8-4CE9-82FE-B5DBDE9CC2B7}" type="presParOf" srcId="{55EAF59E-9845-4F09-9CB9-1B9F3444638B}" destId="{D477B9C7-03AA-4CD0-83C5-9624FE74379F}" srcOrd="7" destOrd="0" presId="urn:microsoft.com/office/officeart/2005/8/layout/radial5"/>
    <dgm:cxn modelId="{D6763740-4014-4F9B-972E-462D33298C9F}" type="presParOf" srcId="{D477B9C7-03AA-4CD0-83C5-9624FE74379F}" destId="{7814936B-BEEF-4A9F-864B-AFBA551EEDD2}" srcOrd="0" destOrd="0" presId="urn:microsoft.com/office/officeart/2005/8/layout/radial5"/>
    <dgm:cxn modelId="{C1F59D41-C06A-4224-A690-884EB823DD3C}" type="presParOf" srcId="{55EAF59E-9845-4F09-9CB9-1B9F3444638B}" destId="{41A3B392-3034-4B33-86AF-F34AA2322159}" srcOrd="8" destOrd="0" presId="urn:microsoft.com/office/officeart/2005/8/layout/radial5"/>
    <dgm:cxn modelId="{7936FE33-156F-4E11-933C-6275774ABBDC}" type="presParOf" srcId="{55EAF59E-9845-4F09-9CB9-1B9F3444638B}" destId="{D99E5B37-83A9-4748-B759-AAFA1AC134E5}" srcOrd="9" destOrd="0" presId="urn:microsoft.com/office/officeart/2005/8/layout/radial5"/>
    <dgm:cxn modelId="{E8340FBA-1CB9-43D0-ACA7-251D12DB4BDB}" type="presParOf" srcId="{D99E5B37-83A9-4748-B759-AAFA1AC134E5}" destId="{D3D278BE-EEC7-47A8-8298-7E0D53E0C4A5}" srcOrd="0" destOrd="0" presId="urn:microsoft.com/office/officeart/2005/8/layout/radial5"/>
    <dgm:cxn modelId="{49E051D0-10F2-414C-9213-E71B03A0C442}" type="presParOf" srcId="{55EAF59E-9845-4F09-9CB9-1B9F3444638B}" destId="{A9F38F5A-DBBC-48E0-A16E-A6B5E26B2F8D}" srcOrd="10" destOrd="0" presId="urn:microsoft.com/office/officeart/2005/8/layout/radial5"/>
    <dgm:cxn modelId="{E894AF36-1046-4CFB-A246-E0CCFC3E1DEF}" type="presParOf" srcId="{55EAF59E-9845-4F09-9CB9-1B9F3444638B}" destId="{C40395BC-7473-41C7-B3E3-20A3D0DD8EC6}" srcOrd="11" destOrd="0" presId="urn:microsoft.com/office/officeart/2005/8/layout/radial5"/>
    <dgm:cxn modelId="{38DA2863-DCA5-47C4-A9CC-188EEBA5921E}" type="presParOf" srcId="{C40395BC-7473-41C7-B3E3-20A3D0DD8EC6}" destId="{FAE19292-C64C-4C86-BD79-655F9FC371F9}" srcOrd="0" destOrd="0" presId="urn:microsoft.com/office/officeart/2005/8/layout/radial5"/>
    <dgm:cxn modelId="{73C6E43E-5216-4900-9681-446ECB134431}" type="presParOf" srcId="{55EAF59E-9845-4F09-9CB9-1B9F3444638B}" destId="{D31B8887-B69C-433E-859C-356A42D168DE}" srcOrd="12" destOrd="0" presId="urn:microsoft.com/office/officeart/2005/8/layout/radial5"/>
    <dgm:cxn modelId="{8B071BDE-9DB7-4E34-A9EA-B3EBFDAB0357}" type="presParOf" srcId="{55EAF59E-9845-4F09-9CB9-1B9F3444638B}" destId="{FBC40A5D-214E-4E72-ACA6-4F43A6392AFF}" srcOrd="13" destOrd="0" presId="urn:microsoft.com/office/officeart/2005/8/layout/radial5"/>
    <dgm:cxn modelId="{9C06F6C6-3673-4846-A5D5-A31932EDCE59}" type="presParOf" srcId="{FBC40A5D-214E-4E72-ACA6-4F43A6392AFF}" destId="{65B3780D-7AF4-4494-A3E8-EF2EC86A4903}" srcOrd="0" destOrd="0" presId="urn:microsoft.com/office/officeart/2005/8/layout/radial5"/>
    <dgm:cxn modelId="{94A11113-6245-4224-A8CD-210B5E6B00BD}" type="presParOf" srcId="{55EAF59E-9845-4F09-9CB9-1B9F3444638B}" destId="{33940502-A9B0-4BFB-A819-8CE359E31C4A}" srcOrd="1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D3AE6E7-DCF8-45C0-B1B7-7ABAFD9D772D}">
      <dsp:nvSpPr>
        <dsp:cNvPr id="0" name=""/>
        <dsp:cNvSpPr/>
      </dsp:nvSpPr>
      <dsp:spPr>
        <a:xfrm>
          <a:off x="3608109" y="1840661"/>
          <a:ext cx="1244300" cy="715956"/>
        </a:xfrm>
        <a:prstGeom prst="ellipse">
          <a:avLst/>
        </a:prstGeom>
        <a:solidFill>
          <a:srgbClr val="0070C0"/>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0" kern="1200" dirty="0" smtClean="0">
              <a:latin typeface="Arial" panose="020B0604020202020204" pitchFamily="34" charset="0"/>
              <a:cs typeface="Arial" panose="020B0604020202020204" pitchFamily="34" charset="0"/>
            </a:rPr>
            <a:t>Our services </a:t>
          </a:r>
          <a:endParaRPr lang="de-AT" sz="1400" b="0" kern="1200" dirty="0">
            <a:latin typeface="Arial" panose="020B0604020202020204" pitchFamily="34" charset="0"/>
            <a:cs typeface="Arial" panose="020B0604020202020204" pitchFamily="34" charset="0"/>
          </a:endParaRPr>
        </a:p>
      </dsp:txBody>
      <dsp:txXfrm>
        <a:off x="3608109" y="1840661"/>
        <a:ext cx="1244300" cy="715956"/>
      </dsp:txXfrm>
    </dsp:sp>
    <dsp:sp modelId="{E4C40DEC-6CE8-4ECB-95C0-F7A73DC90475}">
      <dsp:nvSpPr>
        <dsp:cNvPr id="0" name=""/>
        <dsp:cNvSpPr/>
      </dsp:nvSpPr>
      <dsp:spPr>
        <a:xfrm rot="16202039">
          <a:off x="4116522" y="1544738"/>
          <a:ext cx="236735" cy="264627"/>
        </a:xfrm>
        <a:prstGeom prst="rightArrow">
          <a:avLst>
            <a:gd name="adj1" fmla="val 60000"/>
            <a:gd name="adj2" fmla="val 5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16202039">
        <a:off x="4116522" y="1544738"/>
        <a:ext cx="236735" cy="264627"/>
      </dsp:txXfrm>
    </dsp:sp>
    <dsp:sp modelId="{3F7F65D2-79D7-49B2-8512-7EB84331004D}">
      <dsp:nvSpPr>
        <dsp:cNvPr id="0" name=""/>
        <dsp:cNvSpPr/>
      </dsp:nvSpPr>
      <dsp:spPr>
        <a:xfrm>
          <a:off x="3215536" y="210422"/>
          <a:ext cx="1984707" cy="1323141"/>
        </a:xfrm>
        <a:prstGeom prst="ellipse">
          <a:avLst/>
        </a:prstGeom>
        <a:solidFill>
          <a:srgbClr val="C00000"/>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AT" sz="1400" b="0" kern="1200" dirty="0" smtClean="0">
              <a:latin typeface="Arial" panose="020B0604020202020204" pitchFamily="34" charset="0"/>
              <a:cs typeface="Arial" panose="020B0604020202020204" pitchFamily="34" charset="0"/>
            </a:rPr>
            <a:t>Future-</a:t>
          </a:r>
          <a:r>
            <a:rPr lang="de-AT" sz="1400" b="0" kern="1200" dirty="0" err="1" smtClean="0">
              <a:latin typeface="Arial" panose="020B0604020202020204" pitchFamily="34" charset="0"/>
              <a:cs typeface="Arial" panose="020B0604020202020204" pitchFamily="34" charset="0"/>
            </a:rPr>
            <a:t>proofing</a:t>
          </a:r>
          <a:r>
            <a:rPr lang="de-AT" sz="1400" b="0" kern="1200" dirty="0" smtClean="0">
              <a:latin typeface="Arial" panose="020B0604020202020204" pitchFamily="34" charset="0"/>
              <a:cs typeface="Arial" panose="020B0604020202020204" pitchFamily="34" charset="0"/>
            </a:rPr>
            <a:t>: innovative projects</a:t>
          </a:r>
        </a:p>
      </dsp:txBody>
      <dsp:txXfrm>
        <a:off x="3215536" y="210422"/>
        <a:ext cx="1984707" cy="1323141"/>
      </dsp:txXfrm>
    </dsp:sp>
    <dsp:sp modelId="{13A7A26E-47E3-4961-A18B-1383B29FBB62}">
      <dsp:nvSpPr>
        <dsp:cNvPr id="0" name=""/>
        <dsp:cNvSpPr/>
      </dsp:nvSpPr>
      <dsp:spPr>
        <a:xfrm rot="19751279">
          <a:off x="4613149" y="1615344"/>
          <a:ext cx="294694" cy="264627"/>
        </a:xfrm>
        <a:prstGeom prst="rightArrow">
          <a:avLst>
            <a:gd name="adj1" fmla="val 60000"/>
            <a:gd name="adj2" fmla="val 5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fr-FR" sz="1100" kern="1200"/>
        </a:p>
      </dsp:txBody>
      <dsp:txXfrm rot="19751279">
        <a:off x="4613149" y="1615344"/>
        <a:ext cx="294694" cy="264627"/>
      </dsp:txXfrm>
    </dsp:sp>
    <dsp:sp modelId="{C9093056-908A-4235-B87A-BB8AFE6B882B}">
      <dsp:nvSpPr>
        <dsp:cNvPr id="0" name=""/>
        <dsp:cNvSpPr/>
      </dsp:nvSpPr>
      <dsp:spPr>
        <a:xfrm>
          <a:off x="4736159" y="607677"/>
          <a:ext cx="1984707" cy="1323141"/>
        </a:xfrm>
        <a:prstGeom prst="ellipse">
          <a:avLst/>
        </a:prstGeom>
        <a:solidFill>
          <a:schemeClr val="accent3">
            <a:hueOff val="0"/>
            <a:satOff val="0"/>
            <a:lumOff val="0"/>
            <a:alphaOff val="0"/>
          </a:schemeClr>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0" kern="1200" dirty="0" smtClean="0">
              <a:latin typeface="Arial" panose="020B0604020202020204" pitchFamily="34" charset="0"/>
              <a:cs typeface="Arial" panose="020B0604020202020204" pitchFamily="34" charset="0"/>
            </a:rPr>
            <a:t>Building networks and </a:t>
          </a:r>
          <a:r>
            <a:rPr lang="fr-FR" sz="1400" b="0" kern="1200" dirty="0" smtClean="0">
              <a:latin typeface="Arial" panose="020B0604020202020204" pitchFamily="34" charset="0"/>
              <a:cs typeface="Arial" panose="020B0604020202020204" pitchFamily="34" charset="0"/>
              <a:hlinkClick xmlns:r="http://schemas.openxmlformats.org/officeDocument/2006/relationships" r:id=""/>
            </a:rPr>
            <a:t>partnerships</a:t>
          </a:r>
          <a:r>
            <a:rPr lang="fr-FR" sz="1400" b="0" kern="1200" dirty="0" smtClean="0">
              <a:latin typeface="Arial" panose="020B0604020202020204" pitchFamily="34" charset="0"/>
              <a:cs typeface="Arial" panose="020B0604020202020204" pitchFamily="34" charset="0"/>
            </a:rPr>
            <a:t>: international, European and national </a:t>
          </a:r>
          <a:endParaRPr lang="fr-FR" sz="1400" b="0" kern="1200" dirty="0">
            <a:latin typeface="Arial" panose="020B0604020202020204" pitchFamily="34" charset="0"/>
            <a:cs typeface="Arial" panose="020B0604020202020204" pitchFamily="34" charset="0"/>
          </a:endParaRPr>
        </a:p>
      </dsp:txBody>
      <dsp:txXfrm>
        <a:off x="4736159" y="607677"/>
        <a:ext cx="1984707" cy="1323141"/>
      </dsp:txXfrm>
    </dsp:sp>
    <dsp:sp modelId="{ED347095-C42F-477C-A5C8-143135A88437}">
      <dsp:nvSpPr>
        <dsp:cNvPr id="0" name=""/>
        <dsp:cNvSpPr/>
      </dsp:nvSpPr>
      <dsp:spPr>
        <a:xfrm rot="611682">
          <a:off x="4853684" y="2204512"/>
          <a:ext cx="184183" cy="264627"/>
        </a:xfrm>
        <a:prstGeom prst="rightArrow">
          <a:avLst>
            <a:gd name="adj1" fmla="val 60000"/>
            <a:gd name="adj2" fmla="val 50000"/>
          </a:avLst>
        </a:prstGeom>
        <a:solidFill>
          <a:schemeClr val="accent4">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611682">
        <a:off x="4853684" y="2204512"/>
        <a:ext cx="184183" cy="264627"/>
      </dsp:txXfrm>
    </dsp:sp>
    <dsp:sp modelId="{FBD6D10A-35B0-4954-9748-1D25688F988B}">
      <dsp:nvSpPr>
        <dsp:cNvPr id="0" name=""/>
        <dsp:cNvSpPr/>
      </dsp:nvSpPr>
      <dsp:spPr>
        <a:xfrm>
          <a:off x="5069508" y="1833550"/>
          <a:ext cx="1984707" cy="1323141"/>
        </a:xfrm>
        <a:prstGeom prst="ellipse">
          <a:avLst/>
        </a:prstGeom>
        <a:solidFill>
          <a:srgbClr val="6463A5"/>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AT" sz="1400" b="0" kern="1200" dirty="0" smtClean="0">
              <a:latin typeface="Arial" panose="020B0604020202020204" pitchFamily="34" charset="0"/>
              <a:cs typeface="Arial" panose="020B0604020202020204" pitchFamily="34" charset="0"/>
            </a:rPr>
            <a:t>Providing </a:t>
          </a:r>
          <a:r>
            <a:rPr lang="de-AT" sz="1400" b="0" kern="1200" dirty="0" err="1" smtClean="0">
              <a:latin typeface="Arial" panose="020B0604020202020204" pitchFamily="34" charset="0"/>
              <a:cs typeface="Arial" panose="020B0604020202020204" pitchFamily="34" charset="0"/>
            </a:rPr>
            <a:t>practical</a:t>
          </a:r>
          <a:r>
            <a:rPr lang="de-AT" sz="1400" b="0" kern="1200" dirty="0" smtClean="0">
              <a:latin typeface="Arial" panose="020B0604020202020204" pitchFamily="34" charset="0"/>
              <a:cs typeface="Arial" panose="020B0604020202020204" pitchFamily="34" charset="0"/>
            </a:rPr>
            <a:t> </a:t>
          </a:r>
          <a:r>
            <a:rPr lang="de-AT" sz="1400" b="0" kern="1200" dirty="0" err="1" smtClean="0">
              <a:latin typeface="Arial" panose="020B0604020202020204" pitchFamily="34" charset="0"/>
              <a:cs typeface="Arial" panose="020B0604020202020204" pitchFamily="34" charset="0"/>
            </a:rPr>
            <a:t>tools</a:t>
          </a:r>
          <a:r>
            <a:rPr lang="de-AT" sz="1400" b="0" kern="1200" baseline="0" dirty="0" smtClean="0">
              <a:latin typeface="Arial" panose="020B0604020202020204" pitchFamily="34" charset="0"/>
              <a:cs typeface="Arial" panose="020B0604020202020204" pitchFamily="34" charset="0"/>
            </a:rPr>
            <a:t> </a:t>
          </a:r>
          <a:r>
            <a:rPr lang="de-AT" sz="1400" b="0" kern="1200" baseline="0" dirty="0" err="1" smtClean="0">
              <a:latin typeface="Arial" panose="020B0604020202020204" pitchFamily="34" charset="0"/>
              <a:cs typeface="Arial" panose="020B0604020202020204" pitchFamily="34" charset="0"/>
            </a:rPr>
            <a:t>and</a:t>
          </a:r>
          <a:r>
            <a:rPr lang="de-AT" sz="1400" b="0" kern="1200" baseline="0" dirty="0" smtClean="0">
              <a:latin typeface="Arial" panose="020B0604020202020204" pitchFamily="34" charset="0"/>
              <a:cs typeface="Arial" panose="020B0604020202020204" pitchFamily="34" charset="0"/>
            </a:rPr>
            <a:t> </a:t>
          </a:r>
          <a:r>
            <a:rPr lang="de-AT" sz="1400" b="0" kern="1200" baseline="0" dirty="0" smtClean="0">
              <a:latin typeface="Arial" panose="020B0604020202020204" pitchFamily="34" charset="0"/>
              <a:cs typeface="Arial" panose="020B0604020202020204" pitchFamily="34" charset="0"/>
              <a:hlinkClick xmlns:r="http://schemas.openxmlformats.org/officeDocument/2006/relationships" r:id=""/>
            </a:rPr>
            <a:t>resources</a:t>
          </a:r>
          <a:r>
            <a:rPr lang="de-AT" sz="1400" b="0" kern="1200" baseline="0" dirty="0" smtClean="0">
              <a:latin typeface="Arial" panose="020B0604020202020204" pitchFamily="34" charset="0"/>
              <a:cs typeface="Arial" panose="020B0604020202020204" pitchFamily="34" charset="0"/>
            </a:rPr>
            <a:t>: </a:t>
          </a:r>
          <a:r>
            <a:rPr lang="de-AT" sz="1400" b="0" kern="1200" baseline="0" dirty="0" err="1" smtClean="0">
              <a:latin typeface="Arial" panose="020B0604020202020204" pitchFamily="34" charset="0"/>
              <a:cs typeface="Arial" panose="020B0604020202020204" pitchFamily="34" charset="0"/>
            </a:rPr>
            <a:t>past</a:t>
          </a:r>
          <a:r>
            <a:rPr lang="de-AT" sz="1400" b="0" kern="1200" baseline="0" dirty="0" smtClean="0">
              <a:latin typeface="Arial" panose="020B0604020202020204" pitchFamily="34" charset="0"/>
              <a:cs typeface="Arial" panose="020B0604020202020204" pitchFamily="34" charset="0"/>
            </a:rPr>
            <a:t> projects</a:t>
          </a:r>
          <a:endParaRPr lang="de-AT" sz="1400" b="0" kern="1200" dirty="0">
            <a:latin typeface="Arial" panose="020B0604020202020204" pitchFamily="34" charset="0"/>
            <a:cs typeface="Arial" panose="020B0604020202020204" pitchFamily="34" charset="0"/>
          </a:endParaRPr>
        </a:p>
      </dsp:txBody>
      <dsp:txXfrm>
        <a:off x="5069508" y="1833550"/>
        <a:ext cx="1984707" cy="1323141"/>
      </dsp:txXfrm>
    </dsp:sp>
    <dsp:sp modelId="{D477B9C7-03AA-4CD0-83C5-9624FE74379F}">
      <dsp:nvSpPr>
        <dsp:cNvPr id="0" name=""/>
        <dsp:cNvSpPr/>
      </dsp:nvSpPr>
      <dsp:spPr>
        <a:xfrm rot="3106382">
          <a:off x="4456524" y="2551223"/>
          <a:ext cx="292508" cy="264627"/>
        </a:xfrm>
        <a:prstGeom prst="rightArrow">
          <a:avLst>
            <a:gd name="adj1" fmla="val 60000"/>
            <a:gd name="adj2" fmla="val 5000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3106382">
        <a:off x="4456524" y="2551223"/>
        <a:ext cx="292508" cy="264627"/>
      </dsp:txXfrm>
    </dsp:sp>
    <dsp:sp modelId="{41A3B392-3034-4B33-86AF-F34AA2322159}">
      <dsp:nvSpPr>
        <dsp:cNvPr id="0" name=""/>
        <dsp:cNvSpPr/>
      </dsp:nvSpPr>
      <dsp:spPr>
        <a:xfrm>
          <a:off x="4231228" y="2753832"/>
          <a:ext cx="1984707" cy="1323141"/>
        </a:xfrm>
        <a:prstGeom prst="ellipse">
          <a:avLst/>
        </a:prstGeom>
        <a:solidFill>
          <a:schemeClr val="tx2">
            <a:lumMod val="75000"/>
          </a:schemeClr>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AT" sz="1400" b="0" kern="1200" dirty="0" err="1" smtClean="0">
              <a:latin typeface="Arial" panose="020B0604020202020204" pitchFamily="34" charset="0"/>
              <a:cs typeface="Arial" panose="020B0604020202020204" pitchFamily="34" charset="0"/>
            </a:rPr>
            <a:t>Addressing</a:t>
          </a:r>
          <a:r>
            <a:rPr lang="de-AT" sz="1400" b="0" kern="1200" dirty="0" smtClean="0">
              <a:latin typeface="Arial" panose="020B0604020202020204" pitchFamily="34" charset="0"/>
              <a:cs typeface="Arial" panose="020B0604020202020204" pitchFamily="34" charset="0"/>
            </a:rPr>
            <a:t> national </a:t>
          </a:r>
          <a:r>
            <a:rPr lang="de-AT" sz="1400" b="0" kern="1200" dirty="0" err="1" smtClean="0">
              <a:latin typeface="Arial" panose="020B0604020202020204" pitchFamily="34" charset="0"/>
              <a:cs typeface="Arial" panose="020B0604020202020204" pitchFamily="34" charset="0"/>
            </a:rPr>
            <a:t>needs</a:t>
          </a:r>
          <a:r>
            <a:rPr lang="de-AT" sz="1400" b="0" kern="1200" dirty="0" smtClean="0">
              <a:latin typeface="Arial" panose="020B0604020202020204" pitchFamily="34" charset="0"/>
              <a:cs typeface="Arial" panose="020B0604020202020204" pitchFamily="34" charset="0"/>
            </a:rPr>
            <a:t>: </a:t>
          </a:r>
          <a:r>
            <a:rPr lang="de-AT" sz="1400" b="0" kern="1200" baseline="0" dirty="0" smtClean="0">
              <a:latin typeface="Arial" panose="020B0604020202020204" pitchFamily="34" charset="0"/>
              <a:cs typeface="Arial" panose="020B0604020202020204" pitchFamily="34" charset="0"/>
              <a:hlinkClick xmlns:r="http://schemas.openxmlformats.org/officeDocument/2006/relationships" r:id=""/>
            </a:rPr>
            <a:t>Training </a:t>
          </a:r>
          <a:r>
            <a:rPr lang="de-AT" sz="1400" b="0" kern="1200" baseline="0" dirty="0" err="1" smtClean="0">
              <a:latin typeface="Arial" panose="020B0604020202020204" pitchFamily="34" charset="0"/>
              <a:cs typeface="Arial" panose="020B0604020202020204" pitchFamily="34" charset="0"/>
              <a:hlinkClick xmlns:r="http://schemas.openxmlformats.org/officeDocument/2006/relationships" r:id=""/>
            </a:rPr>
            <a:t>and</a:t>
          </a:r>
          <a:r>
            <a:rPr lang="de-AT" sz="1400" b="0" kern="1200" baseline="0" dirty="0" smtClean="0">
              <a:latin typeface="Arial" panose="020B0604020202020204" pitchFamily="34" charset="0"/>
              <a:cs typeface="Arial" panose="020B0604020202020204" pitchFamily="34" charset="0"/>
              <a:hlinkClick xmlns:r="http://schemas.openxmlformats.org/officeDocument/2006/relationships" r:id=""/>
            </a:rPr>
            <a:t> </a:t>
          </a:r>
          <a:r>
            <a:rPr lang="de-AT" sz="1400" b="0" kern="1200" baseline="0" dirty="0" err="1" smtClean="0">
              <a:latin typeface="Arial" panose="020B0604020202020204" pitchFamily="34" charset="0"/>
              <a:cs typeface="Arial" panose="020B0604020202020204" pitchFamily="34" charset="0"/>
              <a:hlinkClick xmlns:r="http://schemas.openxmlformats.org/officeDocument/2006/relationships" r:id=""/>
            </a:rPr>
            <a:t>Consultancy</a:t>
          </a:r>
          <a:endParaRPr lang="de-AT" sz="1400" b="0" kern="1200" dirty="0">
            <a:latin typeface="Arial" panose="020B0604020202020204" pitchFamily="34" charset="0"/>
            <a:cs typeface="Arial" panose="020B0604020202020204" pitchFamily="34" charset="0"/>
          </a:endParaRPr>
        </a:p>
      </dsp:txBody>
      <dsp:txXfrm>
        <a:off x="4231228" y="2753832"/>
        <a:ext cx="1984707" cy="1323141"/>
      </dsp:txXfrm>
    </dsp:sp>
    <dsp:sp modelId="{D99E5B37-83A9-4748-B759-AAFA1AC134E5}">
      <dsp:nvSpPr>
        <dsp:cNvPr id="0" name=""/>
        <dsp:cNvSpPr/>
      </dsp:nvSpPr>
      <dsp:spPr>
        <a:xfrm rot="7334269">
          <a:off x="3879737" y="2554053"/>
          <a:ext cx="214745" cy="264627"/>
        </a:xfrm>
        <a:prstGeom prst="rightArrow">
          <a:avLst>
            <a:gd name="adj1" fmla="val 60000"/>
            <a:gd name="adj2" fmla="val 50000"/>
          </a:avLst>
        </a:prstGeom>
        <a:solidFill>
          <a:schemeClr val="accent6">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7334269">
        <a:off x="3879737" y="2554053"/>
        <a:ext cx="214745" cy="264627"/>
      </dsp:txXfrm>
    </dsp:sp>
    <dsp:sp modelId="{A9F38F5A-DBBC-48E0-A16E-A6B5E26B2F8D}">
      <dsp:nvSpPr>
        <dsp:cNvPr id="0" name=""/>
        <dsp:cNvSpPr/>
      </dsp:nvSpPr>
      <dsp:spPr>
        <a:xfrm>
          <a:off x="2496601" y="2759287"/>
          <a:ext cx="1984707" cy="1323141"/>
        </a:xfrm>
        <a:prstGeom prst="ellipse">
          <a:avLst/>
        </a:prstGeom>
        <a:solidFill>
          <a:schemeClr val="accent6">
            <a:hueOff val="0"/>
            <a:satOff val="0"/>
            <a:lumOff val="0"/>
            <a:alphaOff val="0"/>
          </a:schemeClr>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AT" sz="1400" b="0" kern="1200" dirty="0" smtClean="0">
              <a:latin typeface="Arial" panose="020B0604020202020204" pitchFamily="34" charset="0"/>
              <a:cs typeface="Arial" panose="020B0604020202020204" pitchFamily="34" charset="0"/>
            </a:rPr>
            <a:t>Celebrating</a:t>
          </a:r>
          <a:r>
            <a:rPr lang="de-AT" sz="1400" b="0" kern="1200" baseline="0" dirty="0" smtClean="0">
              <a:latin typeface="Arial" panose="020B0604020202020204" pitchFamily="34" charset="0"/>
              <a:cs typeface="Arial" panose="020B0604020202020204" pitchFamily="34" charset="0"/>
            </a:rPr>
            <a:t> </a:t>
          </a:r>
          <a:r>
            <a:rPr lang="de-AT" sz="1400" b="0" kern="1200" baseline="0" dirty="0" err="1" smtClean="0">
              <a:latin typeface="Arial" panose="020B0604020202020204" pitchFamily="34" charset="0"/>
              <a:cs typeface="Arial" panose="020B0604020202020204" pitchFamily="34" charset="0"/>
            </a:rPr>
            <a:t>languages</a:t>
          </a:r>
          <a:r>
            <a:rPr lang="de-AT" sz="1400" b="0" kern="1200" baseline="0" dirty="0" smtClean="0">
              <a:latin typeface="Arial" panose="020B0604020202020204" pitchFamily="34" charset="0"/>
              <a:cs typeface="Arial" panose="020B0604020202020204" pitchFamily="34" charset="0"/>
            </a:rPr>
            <a:t>:</a:t>
          </a:r>
        </a:p>
        <a:p>
          <a:pPr lvl="0" algn="ctr" defTabSz="622300">
            <a:lnSpc>
              <a:spcPct val="90000"/>
            </a:lnSpc>
            <a:spcBef>
              <a:spcPct val="0"/>
            </a:spcBef>
            <a:spcAft>
              <a:spcPct val="35000"/>
            </a:spcAft>
          </a:pPr>
          <a:r>
            <a:rPr lang="de-AT" sz="1400" b="0" kern="1200" baseline="0" dirty="0" smtClean="0">
              <a:latin typeface="Arial" panose="020B0604020202020204" pitchFamily="34" charset="0"/>
              <a:cs typeface="Arial" panose="020B0604020202020204" pitchFamily="34" charset="0"/>
            </a:rPr>
            <a:t> </a:t>
          </a:r>
          <a:r>
            <a:rPr lang="de-AT" sz="1400" b="0" kern="1200" baseline="0" dirty="0" smtClean="0">
              <a:latin typeface="Arial" panose="020B0604020202020204" pitchFamily="34" charset="0"/>
              <a:cs typeface="Arial" panose="020B0604020202020204" pitchFamily="34" charset="0"/>
              <a:hlinkClick xmlns:r="http://schemas.openxmlformats.org/officeDocument/2006/relationships" r:id=""/>
            </a:rPr>
            <a:t>European Day </a:t>
          </a:r>
          <a:r>
            <a:rPr lang="de-AT" sz="1400" b="0" kern="1200" baseline="0" dirty="0" err="1" smtClean="0">
              <a:latin typeface="Arial" panose="020B0604020202020204" pitchFamily="34" charset="0"/>
              <a:cs typeface="Arial" panose="020B0604020202020204" pitchFamily="34" charset="0"/>
              <a:hlinkClick xmlns:r="http://schemas.openxmlformats.org/officeDocument/2006/relationships" r:id=""/>
            </a:rPr>
            <a:t>of</a:t>
          </a:r>
          <a:r>
            <a:rPr lang="de-AT" sz="1400" b="0" kern="1200" baseline="0" dirty="0" smtClean="0">
              <a:latin typeface="Arial" panose="020B0604020202020204" pitchFamily="34" charset="0"/>
              <a:cs typeface="Arial" panose="020B0604020202020204" pitchFamily="34" charset="0"/>
              <a:hlinkClick xmlns:r="http://schemas.openxmlformats.org/officeDocument/2006/relationships" r:id=""/>
            </a:rPr>
            <a:t> </a:t>
          </a:r>
          <a:r>
            <a:rPr lang="de-AT" sz="1400" b="0" kern="1200" baseline="0" dirty="0" err="1" smtClean="0">
              <a:latin typeface="Arial" panose="020B0604020202020204" pitchFamily="34" charset="0"/>
              <a:cs typeface="Arial" panose="020B0604020202020204" pitchFamily="34" charset="0"/>
              <a:hlinkClick xmlns:r="http://schemas.openxmlformats.org/officeDocument/2006/relationships" r:id=""/>
            </a:rPr>
            <a:t>Languages</a:t>
          </a:r>
          <a:endParaRPr lang="de-AT" sz="1400" b="0" kern="1200" dirty="0">
            <a:latin typeface="Arial" panose="020B0604020202020204" pitchFamily="34" charset="0"/>
            <a:cs typeface="Arial" panose="020B0604020202020204" pitchFamily="34" charset="0"/>
          </a:endParaRPr>
        </a:p>
      </dsp:txBody>
      <dsp:txXfrm>
        <a:off x="2496601" y="2759287"/>
        <a:ext cx="1984707" cy="1323141"/>
      </dsp:txXfrm>
    </dsp:sp>
    <dsp:sp modelId="{C40395BC-7473-41C7-B3E3-20A3D0DD8EC6}">
      <dsp:nvSpPr>
        <dsp:cNvPr id="0" name=""/>
        <dsp:cNvSpPr/>
      </dsp:nvSpPr>
      <dsp:spPr>
        <a:xfrm rot="10216450">
          <a:off x="3391137" y="2255081"/>
          <a:ext cx="201737" cy="264627"/>
        </a:xfrm>
        <a:prstGeom prst="rightArrow">
          <a:avLst>
            <a:gd name="adj1" fmla="val 60000"/>
            <a:gd name="adj2" fmla="val 5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10216450">
        <a:off x="3391137" y="2255081"/>
        <a:ext cx="201737" cy="264627"/>
      </dsp:txXfrm>
    </dsp:sp>
    <dsp:sp modelId="{D31B8887-B69C-433E-859C-356A42D168DE}">
      <dsp:nvSpPr>
        <dsp:cNvPr id="0" name=""/>
        <dsp:cNvSpPr/>
      </dsp:nvSpPr>
      <dsp:spPr>
        <a:xfrm>
          <a:off x="1370036" y="1890878"/>
          <a:ext cx="1984707" cy="1323141"/>
        </a:xfrm>
        <a:prstGeom prst="ellipse">
          <a:avLst/>
        </a:prstGeom>
        <a:solidFill>
          <a:schemeClr val="accent2">
            <a:hueOff val="0"/>
            <a:satOff val="0"/>
            <a:lumOff val="0"/>
            <a:alphaOff val="0"/>
          </a:schemeClr>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0" kern="1200" dirty="0" smtClean="0">
              <a:latin typeface="Arial" panose="020B0604020202020204" pitchFamily="34" charset="0"/>
              <a:cs typeface="Arial" panose="020B0604020202020204" pitchFamily="34" charset="0"/>
            </a:rPr>
            <a:t>Informing: </a:t>
          </a:r>
          <a:r>
            <a:rPr lang="en-US" sz="1400" b="0" kern="1200" dirty="0" smtClean="0">
              <a:latin typeface="Arial" panose="020B0604020202020204" pitchFamily="34" charset="0"/>
              <a:cs typeface="Arial" panose="020B0604020202020204" pitchFamily="34" charset="0"/>
              <a:hlinkClick xmlns:r="http://schemas.openxmlformats.org/officeDocument/2006/relationships" r:id=""/>
            </a:rPr>
            <a:t>Newsletter</a:t>
          </a:r>
          <a:r>
            <a:rPr lang="en-US" sz="1400" b="0" kern="1200" dirty="0" smtClean="0">
              <a:latin typeface="Arial" panose="020B0604020202020204" pitchFamily="34" charset="0"/>
              <a:cs typeface="Arial" panose="020B0604020202020204" pitchFamily="34" charset="0"/>
            </a:rPr>
            <a:t>; </a:t>
          </a:r>
          <a:r>
            <a:rPr lang="en-US" sz="1400" b="0" kern="1200" dirty="0" smtClean="0">
              <a:latin typeface="Arial" panose="020B0604020202020204" pitchFamily="34" charset="0"/>
              <a:cs typeface="Arial" panose="020B0604020202020204" pitchFamily="34" charset="0"/>
              <a:hlinkClick xmlns:r="http://schemas.openxmlformats.org/officeDocument/2006/relationships" r:id=""/>
            </a:rPr>
            <a:t>website</a:t>
          </a:r>
          <a:r>
            <a:rPr lang="en-US" sz="1400" b="0" kern="1200" dirty="0" smtClean="0">
              <a:latin typeface="Arial" panose="020B0604020202020204" pitchFamily="34" charset="0"/>
              <a:cs typeface="Arial" panose="020B0604020202020204" pitchFamily="34" charset="0"/>
            </a:rPr>
            <a:t>, social media</a:t>
          </a:r>
          <a:endParaRPr lang="de-AT" sz="1400" b="0" kern="1200" dirty="0" smtClean="0">
            <a:latin typeface="Arial" panose="020B0604020202020204" pitchFamily="34" charset="0"/>
            <a:cs typeface="Arial" panose="020B0604020202020204" pitchFamily="34" charset="0"/>
          </a:endParaRPr>
        </a:p>
      </dsp:txBody>
      <dsp:txXfrm>
        <a:off x="1370036" y="1890878"/>
        <a:ext cx="1984707" cy="1323141"/>
      </dsp:txXfrm>
    </dsp:sp>
    <dsp:sp modelId="{FBC40A5D-214E-4E72-ACA6-4F43A6392AFF}">
      <dsp:nvSpPr>
        <dsp:cNvPr id="0" name=""/>
        <dsp:cNvSpPr/>
      </dsp:nvSpPr>
      <dsp:spPr>
        <a:xfrm rot="12670519">
          <a:off x="3524109" y="1635678"/>
          <a:ext cx="277568" cy="264627"/>
        </a:xfrm>
        <a:prstGeom prst="rightArrow">
          <a:avLst>
            <a:gd name="adj1" fmla="val 60000"/>
            <a:gd name="adj2" fmla="val 50000"/>
          </a:avLst>
        </a:prstGeom>
        <a:solidFill>
          <a:schemeClr val="accent5">
            <a:lumMod val="7500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de-AT" sz="1100" kern="1200"/>
        </a:p>
      </dsp:txBody>
      <dsp:txXfrm rot="12670519">
        <a:off x="3524109" y="1635678"/>
        <a:ext cx="277568" cy="264627"/>
      </dsp:txXfrm>
    </dsp:sp>
    <dsp:sp modelId="{33940502-A9B0-4BFB-A819-8CE359E31C4A}">
      <dsp:nvSpPr>
        <dsp:cNvPr id="0" name=""/>
        <dsp:cNvSpPr/>
      </dsp:nvSpPr>
      <dsp:spPr>
        <a:xfrm>
          <a:off x="1705115" y="645847"/>
          <a:ext cx="1984707" cy="1323141"/>
        </a:xfrm>
        <a:prstGeom prst="ellipse">
          <a:avLst/>
        </a:prstGeom>
        <a:solidFill>
          <a:schemeClr val="tx2">
            <a:lumMod val="50000"/>
          </a:schemeClr>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0" kern="1200" dirty="0" smtClean="0">
              <a:latin typeface="Arial" panose="020B0604020202020204" pitchFamily="34" charset="0"/>
              <a:cs typeface="Arial" panose="020B0604020202020204" pitchFamily="34" charset="0"/>
            </a:rPr>
            <a:t>Disseminating: mediation activities, conferences and national support events</a:t>
          </a:r>
          <a:endParaRPr lang="de-AT" sz="1400" b="0" kern="1200" dirty="0">
            <a:latin typeface="Arial" panose="020B0604020202020204" pitchFamily="34" charset="0"/>
            <a:cs typeface="Arial" panose="020B0604020202020204" pitchFamily="34" charset="0"/>
          </a:endParaRPr>
        </a:p>
      </dsp:txBody>
      <dsp:txXfrm>
        <a:off x="1705115" y="645847"/>
        <a:ext cx="1984707" cy="1323141"/>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3713"/>
          </a:xfrm>
          <a:prstGeom prst="rect">
            <a:avLst/>
          </a:prstGeom>
        </p:spPr>
        <p:txBody>
          <a:bodyPr vert="horz" lIns="91440" tIns="45720" rIns="91440" bIns="45720" rtlCol="0"/>
          <a:lstStyle>
            <a:lvl1pPr algn="l">
              <a:defRPr sz="1200"/>
            </a:lvl1pPr>
          </a:lstStyle>
          <a:p>
            <a:endParaRPr lang="de-AT"/>
          </a:p>
        </p:txBody>
      </p:sp>
      <p:sp>
        <p:nvSpPr>
          <p:cNvPr id="3" name="Date Placeholder 2"/>
          <p:cNvSpPr>
            <a:spLocks noGrp="1"/>
          </p:cNvSpPr>
          <p:nvPr>
            <p:ph type="dt" sz="quarter" idx="1"/>
          </p:nvPr>
        </p:nvSpPr>
        <p:spPr>
          <a:xfrm>
            <a:off x="3778250" y="0"/>
            <a:ext cx="2889250" cy="493713"/>
          </a:xfrm>
          <a:prstGeom prst="rect">
            <a:avLst/>
          </a:prstGeom>
        </p:spPr>
        <p:txBody>
          <a:bodyPr vert="horz" lIns="91440" tIns="45720" rIns="91440" bIns="45720" rtlCol="0"/>
          <a:lstStyle>
            <a:lvl1pPr algn="r">
              <a:defRPr sz="1200"/>
            </a:lvl1pPr>
          </a:lstStyle>
          <a:p>
            <a:fld id="{E55B8247-6725-45E6-BB91-5FE61931F0EA}" type="datetimeFigureOut">
              <a:rPr lang="de-AT" smtClean="0"/>
              <a:pPr/>
              <a:t>09.02.2016</a:t>
            </a:fld>
            <a:endParaRPr lang="de-AT"/>
          </a:p>
        </p:txBody>
      </p:sp>
      <p:sp>
        <p:nvSpPr>
          <p:cNvPr id="4" name="Footer Placeholder 3"/>
          <p:cNvSpPr>
            <a:spLocks noGrp="1"/>
          </p:cNvSpPr>
          <p:nvPr>
            <p:ph type="ftr" sz="quarter" idx="2"/>
          </p:nvPr>
        </p:nvSpPr>
        <p:spPr>
          <a:xfrm>
            <a:off x="0" y="9377363"/>
            <a:ext cx="2889250" cy="493712"/>
          </a:xfrm>
          <a:prstGeom prst="rect">
            <a:avLst/>
          </a:prstGeom>
        </p:spPr>
        <p:txBody>
          <a:bodyPr vert="horz" lIns="91440" tIns="45720" rIns="91440" bIns="45720" rtlCol="0" anchor="b"/>
          <a:lstStyle>
            <a:lvl1pPr algn="l">
              <a:defRPr sz="1200"/>
            </a:lvl1pPr>
          </a:lstStyle>
          <a:p>
            <a:endParaRPr lang="de-AT"/>
          </a:p>
        </p:txBody>
      </p:sp>
      <p:sp>
        <p:nvSpPr>
          <p:cNvPr id="5" name="Slide Number Placeholder 4"/>
          <p:cNvSpPr>
            <a:spLocks noGrp="1"/>
          </p:cNvSpPr>
          <p:nvPr>
            <p:ph type="sldNum" sz="quarter" idx="3"/>
          </p:nvPr>
        </p:nvSpPr>
        <p:spPr>
          <a:xfrm>
            <a:off x="3778250" y="9377363"/>
            <a:ext cx="2889250" cy="493712"/>
          </a:xfrm>
          <a:prstGeom prst="rect">
            <a:avLst/>
          </a:prstGeom>
        </p:spPr>
        <p:txBody>
          <a:bodyPr vert="horz" lIns="91440" tIns="45720" rIns="91440" bIns="45720" rtlCol="0" anchor="b"/>
          <a:lstStyle>
            <a:lvl1pPr algn="r">
              <a:defRPr sz="1200"/>
            </a:lvl1pPr>
          </a:lstStyle>
          <a:p>
            <a:fld id="{A78FC394-CA46-44CB-AAC2-DB77225E5CCE}" type="slidenum">
              <a:rPr lang="de-AT" smtClean="0"/>
              <a:pPr/>
              <a:t>‹#›</a:t>
            </a:fld>
            <a:endParaRPr lang="de-A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3713"/>
          </a:xfrm>
          <a:prstGeom prst="rect">
            <a:avLst/>
          </a:prstGeom>
        </p:spPr>
        <p:txBody>
          <a:bodyPr vert="horz" lIns="91440" tIns="45720" rIns="91440" bIns="45720" rtlCol="0"/>
          <a:lstStyle>
            <a:lvl1pPr algn="l">
              <a:defRPr sz="1200"/>
            </a:lvl1pPr>
          </a:lstStyle>
          <a:p>
            <a:endParaRPr lang="de-AT"/>
          </a:p>
        </p:txBody>
      </p:sp>
      <p:sp>
        <p:nvSpPr>
          <p:cNvPr id="3" name="Date Placeholder 2"/>
          <p:cNvSpPr>
            <a:spLocks noGrp="1"/>
          </p:cNvSpPr>
          <p:nvPr>
            <p:ph type="dt" idx="1"/>
          </p:nvPr>
        </p:nvSpPr>
        <p:spPr>
          <a:xfrm>
            <a:off x="3778250" y="0"/>
            <a:ext cx="2889250" cy="493713"/>
          </a:xfrm>
          <a:prstGeom prst="rect">
            <a:avLst/>
          </a:prstGeom>
        </p:spPr>
        <p:txBody>
          <a:bodyPr vert="horz" lIns="91440" tIns="45720" rIns="91440" bIns="45720" rtlCol="0"/>
          <a:lstStyle>
            <a:lvl1pPr algn="r">
              <a:defRPr sz="1200"/>
            </a:lvl1pPr>
          </a:lstStyle>
          <a:p>
            <a:fld id="{C98DC58B-0941-4254-A6CD-3FE6615FC94C}" type="datetimeFigureOut">
              <a:rPr lang="de-AT" smtClean="0"/>
              <a:pPr/>
              <a:t>09.02.2016</a:t>
            </a:fld>
            <a:endParaRPr lang="de-AT"/>
          </a:p>
        </p:txBody>
      </p:sp>
      <p:sp>
        <p:nvSpPr>
          <p:cNvPr id="4" name="Slide Image Placeholder 3"/>
          <p:cNvSpPr>
            <a:spLocks noGrp="1" noRot="1" noChangeAspect="1"/>
          </p:cNvSpPr>
          <p:nvPr>
            <p:ph type="sldImg" idx="2"/>
          </p:nvPr>
        </p:nvSpPr>
        <p:spPr>
          <a:xfrm>
            <a:off x="866775" y="739775"/>
            <a:ext cx="4935538" cy="3703638"/>
          </a:xfrm>
          <a:prstGeom prst="rect">
            <a:avLst/>
          </a:prstGeom>
          <a:noFill/>
          <a:ln w="12700">
            <a:solidFill>
              <a:prstClr val="black"/>
            </a:solidFill>
          </a:ln>
        </p:spPr>
        <p:txBody>
          <a:bodyPr vert="horz" lIns="91440" tIns="45720" rIns="91440" bIns="45720" rtlCol="0" anchor="ctr"/>
          <a:lstStyle/>
          <a:p>
            <a:endParaRPr lang="de-AT"/>
          </a:p>
        </p:txBody>
      </p:sp>
      <p:sp>
        <p:nvSpPr>
          <p:cNvPr id="5" name="Notes Placeholder 4"/>
          <p:cNvSpPr>
            <a:spLocks noGrp="1"/>
          </p:cNvSpPr>
          <p:nvPr>
            <p:ph type="body" sz="quarter" idx="3"/>
          </p:nvPr>
        </p:nvSpPr>
        <p:spPr>
          <a:xfrm>
            <a:off x="666750" y="4689475"/>
            <a:ext cx="5335588" cy="44434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6" name="Footer Placeholder 5"/>
          <p:cNvSpPr>
            <a:spLocks noGrp="1"/>
          </p:cNvSpPr>
          <p:nvPr>
            <p:ph type="ftr" sz="quarter" idx="4"/>
          </p:nvPr>
        </p:nvSpPr>
        <p:spPr>
          <a:xfrm>
            <a:off x="0" y="9377363"/>
            <a:ext cx="2889250" cy="493712"/>
          </a:xfrm>
          <a:prstGeom prst="rect">
            <a:avLst/>
          </a:prstGeom>
        </p:spPr>
        <p:txBody>
          <a:bodyPr vert="horz" lIns="91440" tIns="45720" rIns="91440" bIns="45720" rtlCol="0" anchor="b"/>
          <a:lstStyle>
            <a:lvl1pPr algn="l">
              <a:defRPr sz="1200"/>
            </a:lvl1pPr>
          </a:lstStyle>
          <a:p>
            <a:endParaRPr lang="de-AT"/>
          </a:p>
        </p:txBody>
      </p:sp>
      <p:sp>
        <p:nvSpPr>
          <p:cNvPr id="7" name="Slide Number Placeholder 6"/>
          <p:cNvSpPr>
            <a:spLocks noGrp="1"/>
          </p:cNvSpPr>
          <p:nvPr>
            <p:ph type="sldNum" sz="quarter" idx="5"/>
          </p:nvPr>
        </p:nvSpPr>
        <p:spPr>
          <a:xfrm>
            <a:off x="3778250" y="9377363"/>
            <a:ext cx="2889250" cy="493712"/>
          </a:xfrm>
          <a:prstGeom prst="rect">
            <a:avLst/>
          </a:prstGeom>
        </p:spPr>
        <p:txBody>
          <a:bodyPr vert="horz" lIns="91440" tIns="45720" rIns="91440" bIns="45720" rtlCol="0" anchor="b"/>
          <a:lstStyle>
            <a:lvl1pPr algn="r">
              <a:defRPr sz="1200"/>
            </a:lvl1pPr>
          </a:lstStyle>
          <a:p>
            <a:fld id="{872F073A-4D16-4CAE-85AC-36B800DAE752}" type="slidenum">
              <a:rPr lang="de-AT" smtClean="0"/>
              <a:pPr/>
              <a:t>‹#›</a:t>
            </a:fld>
            <a:endParaRPr lang="de-A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govboard.ecml.at/Members/tabid/3049/language/en-GB/Default.aspx"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youtube.com/watch?time_continue=99&amp;v=ufuxNwb5VXA"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Good morning and welcome to this RELANG workshop, a workshop which takes place under a working partnership between the European Commission and the Council of Europe’s European Centre for Modern Languages.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In my presentation this morning I would like to give you first a very brief overview of this European partnership</a:t>
            </a:r>
            <a:r>
              <a:rPr lang="en-GB" sz="1200" kern="1200" baseline="0" dirty="0" smtClean="0">
                <a:solidFill>
                  <a:schemeClr val="tx1"/>
                </a:solidFill>
                <a:latin typeface="+mn-lt"/>
                <a:ea typeface="+mn-ea"/>
                <a:cs typeface="+mn-cs"/>
              </a:rPr>
              <a:t> and a</a:t>
            </a:r>
            <a:r>
              <a:rPr lang="en-GB" sz="1200" kern="1200" dirty="0" smtClean="0">
                <a:solidFill>
                  <a:schemeClr val="tx1"/>
                </a:solidFill>
                <a:latin typeface="+mn-lt"/>
                <a:ea typeface="+mn-ea"/>
                <a:cs typeface="+mn-cs"/>
              </a:rPr>
              <a:t>fter that I will talk to you about the European Centre for Modern Languages:</a:t>
            </a:r>
          </a:p>
          <a:p>
            <a:endParaRPr lang="en-GB" dirty="0" smtClean="0"/>
          </a:p>
          <a:p>
            <a:r>
              <a:rPr lang="en-GB" dirty="0" smtClean="0"/>
              <a:t>CHANGE SLIDE</a:t>
            </a:r>
            <a:endParaRPr lang="de-AT" dirty="0" smtClean="0"/>
          </a:p>
          <a:p>
            <a:endParaRPr lang="de-AT"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2F073A-4D16-4CAE-85AC-36B800DAE752}" type="slidenum">
              <a:rPr lang="de-AT" smtClean="0"/>
              <a:pPr/>
              <a:t>1</a:t>
            </a:fld>
            <a:endParaRPr lang="de-AT"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Of course if there are past projects which you are interested in,  which are no longer holding workshops, publications, toolkits and examples of good practice are always produced</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by the project teams at the end of the 4 year programme, and these are all available to order from the ECML or alternatively are freely downloadable from the ECML website – under RESOURCES. </a:t>
            </a:r>
            <a:r>
              <a:rPr lang="de-AT" sz="1200" b="1" u="none" kern="1200" dirty="0" smtClean="0">
                <a:solidFill>
                  <a:schemeClr val="tx1"/>
                </a:solidFill>
                <a:latin typeface="+mn-lt"/>
                <a:ea typeface="+mn-ea"/>
                <a:cs typeface="+mn-cs"/>
              </a:rPr>
              <a:t>POINT</a:t>
            </a:r>
            <a:r>
              <a:rPr lang="de-AT" sz="1200" b="1" u="none" kern="1200" baseline="0" dirty="0" smtClean="0">
                <a:solidFill>
                  <a:schemeClr val="tx1"/>
                </a:solidFill>
                <a:latin typeface="+mn-lt"/>
                <a:ea typeface="+mn-ea"/>
                <a:cs typeface="+mn-cs"/>
              </a:rPr>
              <a:t> OUT RESOURCES TAB </a:t>
            </a:r>
          </a:p>
          <a:p>
            <a:endParaRPr lang="de-AT" b="1" dirty="0" smtClean="0"/>
          </a:p>
          <a:p>
            <a:r>
              <a:rPr lang="en-GB" dirty="0" smtClean="0"/>
              <a:t>CHANGE SLIDE</a:t>
            </a:r>
            <a:endParaRPr lang="de-AT" dirty="0" smtClean="0"/>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10</a:t>
            </a:fld>
            <a:endParaRPr lang="de-A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sz="1200" kern="1200" dirty="0" smtClean="0">
                <a:solidFill>
                  <a:schemeClr val="tx1"/>
                </a:solidFill>
                <a:latin typeface="+mn-lt"/>
                <a:ea typeface="+mn-ea"/>
                <a:cs typeface="+mn-cs"/>
              </a:rPr>
              <a:t>While the impact of the ECML can be spread through its experts and multipliers,  the ECML also has national contact points in each of its member states who are responsible for disseminating information and documentation on the Centre‘s work and services, at a national level. </a:t>
            </a:r>
          </a:p>
          <a:p>
            <a:r>
              <a:rPr lang="en-IE" sz="1200" b="1" kern="1200" dirty="0" smtClean="0">
                <a:solidFill>
                  <a:srgbClr val="0039AC"/>
                </a:solidFill>
                <a:latin typeface="+mn-lt"/>
                <a:ea typeface="+mn-ea"/>
                <a:cs typeface="+mn-cs"/>
              </a:rPr>
              <a:t>[ Here the Local Coordinator can refer to the Governing Board Member of his or her country ( who also might be present at </a:t>
            </a:r>
            <a:r>
              <a:rPr lang="en-IE" b="1" dirty="0" smtClean="0">
                <a:solidFill>
                  <a:srgbClr val="0039AC"/>
                </a:solidFill>
              </a:rPr>
              <a:t>the workshop): </a:t>
            </a:r>
            <a:r>
              <a:rPr lang="en-IE" b="1" dirty="0" smtClean="0">
                <a:hlinkClick r:id="rId3"/>
              </a:rPr>
              <a:t>http://govboard.ecml.at/Members/tabid/3049/language/en-GB/Default.aspx</a:t>
            </a:r>
            <a:r>
              <a:rPr lang="en-IE" b="1" dirty="0" smtClean="0"/>
              <a:t> ]</a:t>
            </a:r>
            <a:endParaRPr lang="en-IE" sz="1200" b="1" kern="1200" dirty="0" smtClean="0">
              <a:solidFill>
                <a:schemeClr val="tx1"/>
              </a:solidFill>
              <a:latin typeface="+mn-lt"/>
              <a:ea typeface="+mn-ea"/>
              <a:cs typeface="+mn-cs"/>
            </a:endParaRPr>
          </a:p>
          <a:p>
            <a:endParaRPr lang="en-IE" sz="1200" kern="1200" dirty="0" smtClean="0">
              <a:solidFill>
                <a:schemeClr val="tx1"/>
              </a:solidFill>
              <a:latin typeface="+mn-lt"/>
              <a:ea typeface="+mn-ea"/>
              <a:cs typeface="+mn-cs"/>
            </a:endParaRPr>
          </a:p>
          <a:p>
            <a:r>
              <a:rPr lang="en-IE" sz="1200" kern="1200" dirty="0" smtClean="0">
                <a:solidFill>
                  <a:schemeClr val="tx1"/>
                </a:solidFill>
                <a:latin typeface="+mn-lt"/>
                <a:ea typeface="+mn-ea"/>
                <a:cs typeface="+mn-cs"/>
              </a:rPr>
              <a:t>To compliment this last slide</a:t>
            </a:r>
            <a:r>
              <a:rPr lang="en-IE" sz="1200" kern="1200" baseline="0" dirty="0" smtClean="0">
                <a:solidFill>
                  <a:schemeClr val="tx1"/>
                </a:solidFill>
                <a:latin typeface="+mn-lt"/>
                <a:ea typeface="+mn-ea"/>
                <a:cs typeface="+mn-cs"/>
              </a:rPr>
              <a:t> and to summarise this presentation, I’d like to round things up with a small video clip from the ECML website. </a:t>
            </a:r>
            <a:r>
              <a:rPr lang="en-IE" sz="1200" kern="1200" baseline="0" dirty="0" smtClean="0">
                <a:solidFill>
                  <a:schemeClr val="tx1"/>
                </a:solidFill>
                <a:latin typeface="+mn-lt"/>
                <a:ea typeface="+mn-ea"/>
                <a:cs typeface="+mn-cs"/>
                <a:hlinkClick r:id="rId4"/>
              </a:rPr>
              <a:t>https://www.youtube.com/watch?time_continue=99&amp;v=ufuxNwb5VXA</a:t>
            </a:r>
            <a:r>
              <a:rPr lang="en-IE" sz="1200" kern="1200" baseline="0" dirty="0" smtClean="0">
                <a:solidFill>
                  <a:schemeClr val="tx1"/>
                </a:solidFill>
                <a:latin typeface="+mn-lt"/>
                <a:ea typeface="+mn-ea"/>
                <a:cs typeface="+mn-cs"/>
              </a:rPr>
              <a:t>  </a:t>
            </a:r>
            <a:endParaRPr lang="de-AT" dirty="0" smtClean="0"/>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11</a:t>
            </a:fld>
            <a:endParaRPr lang="de-A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The partnership first began in May 2013, when the European Commission and the ECML signed a cooperation agreement, establishing  a joint</a:t>
            </a:r>
            <a:r>
              <a:rPr lang="en-GB" sz="1200" kern="1200" baseline="0" dirty="0" smtClean="0">
                <a:solidFill>
                  <a:schemeClr val="tx1"/>
                </a:solidFill>
                <a:latin typeface="+mn-lt"/>
                <a:ea typeface="+mn-ea"/>
                <a:cs typeface="+mn-cs"/>
              </a:rPr>
              <a:t> action</a:t>
            </a:r>
            <a:r>
              <a:rPr lang="en-GB" sz="1200" kern="1200" dirty="0" smtClean="0">
                <a:solidFill>
                  <a:schemeClr val="tx1"/>
                </a:solidFill>
                <a:latin typeface="+mn-lt"/>
                <a:ea typeface="+mn-ea"/>
                <a:cs typeface="+mn-cs"/>
              </a:rPr>
              <a:t> “Innovative methodologies and assessment in language learning”. </a:t>
            </a:r>
          </a:p>
          <a:p>
            <a:r>
              <a:rPr lang="en-GB" sz="1200" kern="1200" dirty="0" smtClean="0">
                <a:solidFill>
                  <a:schemeClr val="tx1"/>
                </a:solidFill>
                <a:latin typeface="+mn-lt"/>
                <a:ea typeface="+mn-ea"/>
                <a:cs typeface="+mn-cs"/>
              </a:rPr>
              <a:t>The stimulus for cooperation</a:t>
            </a:r>
            <a:r>
              <a:rPr lang="en-GB" sz="1200" kern="1200" baseline="0" dirty="0" smtClean="0">
                <a:solidFill>
                  <a:schemeClr val="tx1"/>
                </a:solidFill>
                <a:latin typeface="+mn-lt"/>
                <a:ea typeface="+mn-ea"/>
                <a:cs typeface="+mn-cs"/>
              </a:rPr>
              <a:t> itself between these two European institutions came about through conclusions adopted in 2011  by the Council of the European Union  which invited the European Commission and EU member states to make good use of the resources and experience of the Council of Europe and in particular </a:t>
            </a:r>
            <a:r>
              <a:rPr lang="en-GB" sz="1200" kern="1200" baseline="0" dirty="0" smtClean="0">
                <a:solidFill>
                  <a:schemeClr val="tx1"/>
                </a:solidFill>
                <a:latin typeface="+mn-lt"/>
                <a:ea typeface="+mn-ea"/>
                <a:cs typeface="+mn-cs"/>
              </a:rPr>
              <a:t>its </a:t>
            </a:r>
            <a:r>
              <a:rPr lang="en-GB" sz="1200" kern="1200" baseline="0" dirty="0" smtClean="0">
                <a:solidFill>
                  <a:schemeClr val="tx1"/>
                </a:solidFill>
                <a:latin typeface="+mn-lt"/>
                <a:ea typeface="+mn-ea"/>
                <a:cs typeface="+mn-cs"/>
              </a:rPr>
              <a:t>European Centre for Modern Languages.</a:t>
            </a:r>
            <a:endParaRPr lang="en-GB" sz="1200" kern="1200" dirty="0" smtClean="0">
              <a:solidFill>
                <a:schemeClr val="tx1"/>
              </a:solidFill>
              <a:latin typeface="+mn-lt"/>
              <a:ea typeface="+mn-ea"/>
              <a:cs typeface="+mn-cs"/>
            </a:endParaRPr>
          </a:p>
          <a:p>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This joint action involved two initiatives which would provide workshops to EU and ECML member states:</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RELANG – as you know .. </a:t>
            </a:r>
            <a:r>
              <a:rPr lang="en-IE" sz="1200" kern="1200" dirty="0" smtClean="0">
                <a:solidFill>
                  <a:schemeClr val="tx1"/>
                </a:solidFill>
                <a:latin typeface="+mn-lt"/>
                <a:ea typeface="+mn-ea"/>
                <a:cs typeface="+mn-cs"/>
              </a:rPr>
              <a:t>Relating Language Examinations to the Common European Reference Levels of Language Proficiency: </a:t>
            </a:r>
            <a:r>
              <a:rPr lang="en-IE" sz="1200" i="1" kern="1200" dirty="0" smtClean="0">
                <a:solidFill>
                  <a:schemeClr val="tx1"/>
                </a:solidFill>
                <a:latin typeface="+mn-lt"/>
                <a:ea typeface="+mn-ea"/>
                <a:cs typeface="+mn-cs"/>
              </a:rPr>
              <a:t>Promoting Quality Assurance in Education and Facilitating Mobility</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And ICT-REV </a:t>
            </a:r>
            <a:r>
              <a:rPr lang="en-GB" sz="1200" kern="1200" dirty="0" smtClean="0">
                <a:solidFill>
                  <a:schemeClr val="tx1"/>
                </a:solidFill>
                <a:latin typeface="+mn-lt"/>
                <a:ea typeface="+mn-ea"/>
                <a:cs typeface="+mn-cs"/>
              </a:rPr>
              <a:t>- an </a:t>
            </a:r>
            <a:r>
              <a:rPr lang="en-GB" sz="1200" kern="1200" dirty="0" smtClean="0">
                <a:solidFill>
                  <a:schemeClr val="tx1"/>
                </a:solidFill>
                <a:latin typeface="+mn-lt"/>
                <a:ea typeface="+mn-ea"/>
                <a:cs typeface="+mn-cs"/>
              </a:rPr>
              <a:t>initiative offering training workshops to teachers and education stakeholders on the use of ICT in support of teaching and learning. </a:t>
            </a:r>
          </a:p>
          <a:p>
            <a:endParaRPr lang="en-US" sz="1200" kern="1200" dirty="0" smtClean="0">
              <a:solidFill>
                <a:schemeClr val="tx1"/>
              </a:solidFill>
              <a:latin typeface="+mn-lt"/>
              <a:ea typeface="+mn-ea"/>
              <a:cs typeface="+mn-cs"/>
            </a:endParaRPr>
          </a:p>
          <a:p>
            <a:r>
              <a:rPr lang="en-GB" dirty="0" smtClean="0"/>
              <a:t>CHANGE SLIDE</a:t>
            </a:r>
            <a:endParaRPr lang="de-AT" dirty="0" smtClean="0"/>
          </a:p>
          <a:p>
            <a:endParaRPr lang="en-GB" sz="1200" kern="1200" baseline="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2</a:t>
            </a:fld>
            <a:endParaRPr lang="de-A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de-AT" dirty="0" smtClean="0"/>
              <a:t> </a:t>
            </a:r>
            <a:endParaRPr lang="de-DE" dirty="0" smtClean="0"/>
          </a:p>
          <a:p>
            <a:r>
              <a:rPr lang="en-GB" sz="1200" kern="1200" dirty="0" smtClean="0">
                <a:solidFill>
                  <a:schemeClr val="tx1"/>
                </a:solidFill>
                <a:latin typeface="+mn-lt"/>
                <a:ea typeface="+mn-ea"/>
                <a:cs typeface="+mn-cs"/>
              </a:rPr>
              <a:t>The </a:t>
            </a:r>
            <a:r>
              <a:rPr lang="en-GB" sz="1200" kern="1200" dirty="0" smtClean="0">
                <a:solidFill>
                  <a:schemeClr val="tx1"/>
                </a:solidFill>
                <a:latin typeface="+mn-lt"/>
                <a:ea typeface="+mn-ea"/>
                <a:cs typeface="+mn-cs"/>
              </a:rPr>
              <a:t>initial action was based on a 12 month period – May 2013-May 2014 but towards the end of this term, the European Commission signalled interest in continuing the partnership for another year, and indeed this is also what happened towards the end of 2015. </a:t>
            </a:r>
          </a:p>
          <a:p>
            <a:r>
              <a:rPr lang="en-GB" sz="1200" kern="1200" dirty="0" smtClean="0">
                <a:solidFill>
                  <a:schemeClr val="tx1"/>
                </a:solidFill>
                <a:latin typeface="+mn-lt"/>
                <a:ea typeface="+mn-ea"/>
                <a:cs typeface="+mn-cs"/>
              </a:rPr>
              <a:t>So</a:t>
            </a:r>
            <a:r>
              <a:rPr lang="en-GB" sz="1200" kern="1200" baseline="0" dirty="0" smtClean="0">
                <a:solidFill>
                  <a:schemeClr val="tx1"/>
                </a:solidFill>
                <a:latin typeface="+mn-lt"/>
                <a:ea typeface="+mn-ea"/>
                <a:cs typeface="+mn-cs"/>
              </a:rPr>
              <a:t> t</a:t>
            </a:r>
            <a:r>
              <a:rPr lang="en-GB" sz="1200" kern="1200" dirty="0" smtClean="0">
                <a:solidFill>
                  <a:schemeClr val="tx1"/>
                </a:solidFill>
                <a:latin typeface="+mn-lt"/>
                <a:ea typeface="+mn-ea"/>
                <a:cs typeface="+mn-cs"/>
              </a:rPr>
              <a:t>his 2015-2016 year of activities is in fact the third year of workshops taking place as a result of this cooperation between the ECML and the European Commission.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Over the last two years, 29 workshops have taken place in ECML and EU member states, with 16 of these being RELANG workshops</a:t>
            </a:r>
          </a:p>
          <a:p>
            <a:endParaRPr lang="en-GB" dirty="0" smtClean="0"/>
          </a:p>
          <a:p>
            <a:r>
              <a:rPr lang="en-GB" dirty="0" smtClean="0"/>
              <a:t>CHANGE SLIDE</a:t>
            </a:r>
            <a:endParaRPr lang="de-AT" dirty="0" smtClean="0"/>
          </a:p>
          <a:p>
            <a:endParaRPr lang="de-AT" sz="1200" kern="1200" dirty="0" smtClean="0">
              <a:solidFill>
                <a:schemeClr val="tx1"/>
              </a:solidFill>
              <a:latin typeface="+mn-lt"/>
              <a:ea typeface="+mn-ea"/>
              <a:cs typeface="+mn-cs"/>
            </a:endParaRPr>
          </a:p>
          <a:p>
            <a:endParaRPr lang="en-GB" sz="120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3</a:t>
            </a:fld>
            <a:endParaRPr lang="de-A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de-AT" dirty="0" smtClean="0"/>
              <a:t> </a:t>
            </a: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AT" dirty="0" smtClean="0"/>
              <a:t>In </a:t>
            </a:r>
            <a:r>
              <a:rPr lang="de-AT" dirty="0" err="1" smtClean="0"/>
              <a:t>this</a:t>
            </a:r>
            <a:r>
              <a:rPr lang="de-AT" dirty="0" smtClean="0"/>
              <a:t> </a:t>
            </a:r>
            <a:r>
              <a:rPr lang="de-AT" dirty="0" err="1" smtClean="0"/>
              <a:t>third</a:t>
            </a:r>
            <a:r>
              <a:rPr lang="de-AT" dirty="0" smtClean="0"/>
              <a:t> </a:t>
            </a:r>
            <a:r>
              <a:rPr lang="de-AT" dirty="0" err="1" smtClean="0"/>
              <a:t>round</a:t>
            </a:r>
            <a:r>
              <a:rPr lang="de-AT" dirty="0" smtClean="0"/>
              <a:t> </a:t>
            </a:r>
            <a:r>
              <a:rPr lang="de-AT" dirty="0" err="1" smtClean="0"/>
              <a:t>of</a:t>
            </a:r>
            <a:r>
              <a:rPr lang="de-AT" dirty="0" smtClean="0"/>
              <a:t> </a:t>
            </a:r>
            <a:r>
              <a:rPr lang="de-AT" dirty="0" err="1" smtClean="0"/>
              <a:t>activities</a:t>
            </a:r>
            <a:r>
              <a:rPr lang="de-AT" dirty="0" smtClean="0"/>
              <a:t>, RELANG </a:t>
            </a:r>
            <a:r>
              <a:rPr lang="de-AT" dirty="0" err="1" smtClean="0"/>
              <a:t>continues</a:t>
            </a:r>
            <a:r>
              <a:rPr lang="de-AT" baseline="0" dirty="0" smtClean="0"/>
              <a:t> on (</a:t>
            </a:r>
            <a:r>
              <a:rPr lang="de-AT" baseline="0" dirty="0" err="1" smtClean="0"/>
              <a:t>from</a:t>
            </a:r>
            <a:r>
              <a:rPr lang="de-AT" baseline="0" dirty="0" smtClean="0"/>
              <a:t> </a:t>
            </a:r>
            <a:r>
              <a:rPr lang="de-AT" baseline="0" dirty="0" err="1" smtClean="0"/>
              <a:t>strength</a:t>
            </a:r>
            <a:r>
              <a:rPr lang="de-AT" baseline="0" dirty="0" smtClean="0"/>
              <a:t> </a:t>
            </a:r>
            <a:r>
              <a:rPr lang="de-AT" baseline="0" dirty="0" err="1" smtClean="0"/>
              <a:t>to</a:t>
            </a:r>
            <a:r>
              <a:rPr lang="de-AT" baseline="0" dirty="0" smtClean="0"/>
              <a:t> </a:t>
            </a:r>
            <a:r>
              <a:rPr lang="de-AT" baseline="0" dirty="0" err="1" smtClean="0"/>
              <a:t>strength</a:t>
            </a:r>
            <a:r>
              <a:rPr lang="de-AT" baseline="0" dirty="0" smtClean="0"/>
              <a:t>!) </a:t>
            </a:r>
            <a:r>
              <a:rPr lang="de-AT" baseline="0" dirty="0" err="1" smtClean="0"/>
              <a:t>and</a:t>
            </a:r>
            <a:r>
              <a:rPr lang="de-AT" baseline="0" dirty="0" smtClean="0"/>
              <a:t> a </a:t>
            </a:r>
            <a:r>
              <a:rPr lang="de-AT" baseline="0" dirty="0" err="1" smtClean="0"/>
              <a:t>new</a:t>
            </a:r>
            <a:r>
              <a:rPr lang="de-AT" baseline="0" dirty="0" smtClean="0"/>
              <a:t> </a:t>
            </a:r>
            <a:r>
              <a:rPr lang="de-AT" baseline="0" dirty="0" err="1" smtClean="0"/>
              <a:t>inititiative</a:t>
            </a:r>
            <a:r>
              <a:rPr lang="de-AT" baseline="0" dirty="0" smtClean="0"/>
              <a:t> </a:t>
            </a:r>
            <a:r>
              <a:rPr lang="de-AT" baseline="0" dirty="0" err="1" smtClean="0"/>
              <a:t>joins</a:t>
            </a:r>
            <a:r>
              <a:rPr lang="de-AT" baseline="0" dirty="0" smtClean="0"/>
              <a:t>  </a:t>
            </a:r>
            <a:r>
              <a:rPr lang="de-AT" baseline="0" dirty="0" err="1" smtClean="0"/>
              <a:t>this</a:t>
            </a:r>
            <a:r>
              <a:rPr lang="de-AT" baseline="0" dirty="0" smtClean="0"/>
              <a:t> </a:t>
            </a:r>
            <a:r>
              <a:rPr lang="de-AT" baseline="0" dirty="0" err="1" smtClean="0"/>
              <a:t>action</a:t>
            </a:r>
            <a:r>
              <a:rPr lang="de-AT" baseline="0" dirty="0" smtClean="0"/>
              <a:t> </a:t>
            </a:r>
            <a:r>
              <a:rPr lang="de-AT" dirty="0" smtClean="0"/>
              <a:t>– </a:t>
            </a:r>
            <a:r>
              <a:rPr lang="de-AT" dirty="0" err="1" smtClean="0"/>
              <a:t>Supporting</a:t>
            </a:r>
            <a:r>
              <a:rPr lang="de-AT" dirty="0" smtClean="0"/>
              <a:t> Multilingual </a:t>
            </a:r>
            <a:r>
              <a:rPr lang="de-AT" dirty="0" err="1" smtClean="0"/>
              <a:t>Classrooms</a:t>
            </a:r>
            <a:r>
              <a:rPr lang="de-AT" dirty="0" smtClean="0"/>
              <a:t> </a:t>
            </a:r>
          </a:p>
          <a:p>
            <a:endParaRPr lang="en-GB" sz="1200" kern="1200" dirty="0" smtClean="0">
              <a:solidFill>
                <a:schemeClr val="tx1"/>
              </a:solidFill>
              <a:latin typeface="+mn-lt"/>
              <a:ea typeface="+mn-ea"/>
              <a:cs typeface="+mn-cs"/>
            </a:endParaRPr>
          </a:p>
          <a:p>
            <a:r>
              <a:rPr lang="en-GB" b="1" dirty="0" smtClean="0">
                <a:solidFill>
                  <a:srgbClr val="000000"/>
                </a:solidFill>
                <a:latin typeface="Arial" panose="020B0604020202020204" pitchFamily="34" charset="0"/>
                <a:ea typeface="Times New Roman" panose="02020603050405020304" pitchFamily="18" charset="0"/>
              </a:rPr>
              <a:t>The</a:t>
            </a:r>
            <a:r>
              <a:rPr lang="en-GB" b="1" baseline="0" dirty="0" smtClean="0">
                <a:solidFill>
                  <a:srgbClr val="000000"/>
                </a:solidFill>
                <a:latin typeface="Arial" panose="020B0604020202020204" pitchFamily="34" charset="0"/>
                <a:ea typeface="Times New Roman" panose="02020603050405020304" pitchFamily="18" charset="0"/>
              </a:rPr>
              <a:t> c</a:t>
            </a:r>
            <a:r>
              <a:rPr lang="en-GB" b="1" dirty="0" smtClean="0">
                <a:solidFill>
                  <a:srgbClr val="000000"/>
                </a:solidFill>
                <a:latin typeface="Arial" panose="020B0604020202020204" pitchFamily="34" charset="0"/>
                <a:ea typeface="Times New Roman" panose="02020603050405020304" pitchFamily="18" charset="0"/>
              </a:rPr>
              <a:t>ore </a:t>
            </a:r>
            <a:r>
              <a:rPr lang="en-GB" b="1" dirty="0" smtClean="0">
                <a:solidFill>
                  <a:srgbClr val="000000"/>
                </a:solidFill>
                <a:latin typeface="Arial" panose="020B0604020202020204" pitchFamily="34" charset="0"/>
                <a:ea typeface="Times New Roman" panose="02020603050405020304" pitchFamily="18" charset="0"/>
              </a:rPr>
              <a:t>objective of</a:t>
            </a:r>
            <a:r>
              <a:rPr lang="en-GB" b="1" baseline="0" dirty="0" smtClean="0">
                <a:solidFill>
                  <a:srgbClr val="000000"/>
                </a:solidFill>
                <a:latin typeface="Arial" panose="020B0604020202020204" pitchFamily="34" charset="0"/>
                <a:ea typeface="Times New Roman" panose="02020603050405020304" pitchFamily="18" charset="0"/>
              </a:rPr>
              <a:t> this new initiative is to e</a:t>
            </a:r>
            <a:r>
              <a:rPr lang="en-GB" b="1" dirty="0" smtClean="0">
                <a:solidFill>
                  <a:srgbClr val="000000"/>
                </a:solidFill>
                <a:latin typeface="Arial" panose="020B0604020202020204" pitchFamily="34" charset="0"/>
                <a:ea typeface="Times New Roman" panose="02020603050405020304" pitchFamily="18" charset="0"/>
              </a:rPr>
              <a:t>nsure access to quality education for migrant learners  in order to help bridge the attainment gap between these learners and non-migrant pupils </a:t>
            </a:r>
            <a:r>
              <a:rPr lang="de-AT" sz="120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by drawing on a wide range of successful ECML projects and resources which focus on the linguistic integration of such learners. </a:t>
            </a:r>
            <a:endParaRPr lang="de-AT" sz="1200" b="1" kern="1200" dirty="0" smtClean="0">
              <a:solidFill>
                <a:schemeClr val="tx1"/>
              </a:solidFill>
              <a:latin typeface="+mn-lt"/>
              <a:ea typeface="+mn-ea"/>
              <a:cs typeface="+mn-cs"/>
            </a:endParaRPr>
          </a:p>
          <a:p>
            <a:endParaRPr lang="de-AT" dirty="0" smtClean="0"/>
          </a:p>
          <a:p>
            <a:r>
              <a:rPr lang="de-AT" dirty="0" smtClean="0"/>
              <a:t>Countries </a:t>
            </a:r>
            <a:r>
              <a:rPr lang="de-AT" dirty="0" err="1" smtClean="0"/>
              <a:t>have</a:t>
            </a:r>
            <a:r>
              <a:rPr lang="de-AT" dirty="0" smtClean="0"/>
              <a:t> a </a:t>
            </a:r>
            <a:r>
              <a:rPr lang="de-AT" dirty="0" err="1" smtClean="0"/>
              <a:t>choice</a:t>
            </a:r>
            <a:r>
              <a:rPr lang="de-AT" dirty="0" smtClean="0"/>
              <a:t> </a:t>
            </a:r>
            <a:r>
              <a:rPr lang="de-AT" dirty="0" err="1" smtClean="0"/>
              <a:t>of</a:t>
            </a:r>
            <a:r>
              <a:rPr lang="de-AT" dirty="0" smtClean="0"/>
              <a:t> </a:t>
            </a:r>
            <a:r>
              <a:rPr lang="de-AT" dirty="0" err="1" smtClean="0"/>
              <a:t>modules</a:t>
            </a:r>
            <a:r>
              <a:rPr lang="de-AT" dirty="0" smtClean="0"/>
              <a:t> </a:t>
            </a:r>
            <a:r>
              <a:rPr lang="de-AT" dirty="0" err="1" smtClean="0"/>
              <a:t>to</a:t>
            </a:r>
            <a:r>
              <a:rPr lang="de-AT" dirty="0" smtClean="0"/>
              <a:t> </a:t>
            </a:r>
            <a:r>
              <a:rPr lang="de-AT" dirty="0" err="1" smtClean="0"/>
              <a:t>choose</a:t>
            </a:r>
            <a:r>
              <a:rPr lang="de-AT" dirty="0" smtClean="0"/>
              <a:t> </a:t>
            </a:r>
            <a:r>
              <a:rPr lang="de-AT" dirty="0" err="1" smtClean="0"/>
              <a:t>from</a:t>
            </a:r>
            <a:r>
              <a:rPr lang="de-AT" dirty="0" smtClean="0"/>
              <a:t>, </a:t>
            </a:r>
            <a:r>
              <a:rPr lang="de-AT" dirty="0" err="1" smtClean="0"/>
              <a:t>which</a:t>
            </a:r>
            <a:r>
              <a:rPr lang="de-AT" dirty="0" smtClean="0"/>
              <a:t> </a:t>
            </a:r>
            <a:r>
              <a:rPr lang="de-AT" dirty="0" err="1" smtClean="0"/>
              <a:t>ever</a:t>
            </a:r>
            <a:r>
              <a:rPr lang="de-AT" dirty="0" smtClean="0"/>
              <a:t> </a:t>
            </a:r>
            <a:r>
              <a:rPr lang="de-AT" dirty="0" err="1" smtClean="0"/>
              <a:t>best</a:t>
            </a:r>
            <a:r>
              <a:rPr lang="de-AT" dirty="0" smtClean="0"/>
              <a:t> </a:t>
            </a:r>
            <a:r>
              <a:rPr lang="de-AT" dirty="0" err="1" smtClean="0"/>
              <a:t>suits</a:t>
            </a:r>
            <a:r>
              <a:rPr lang="de-AT" dirty="0" smtClean="0"/>
              <a:t> </a:t>
            </a:r>
            <a:r>
              <a:rPr lang="de-AT" dirty="0" err="1" smtClean="0"/>
              <a:t>their</a:t>
            </a:r>
            <a:r>
              <a:rPr lang="de-AT" dirty="0" smtClean="0"/>
              <a:t> </a:t>
            </a:r>
            <a:r>
              <a:rPr lang="de-AT" dirty="0" err="1" smtClean="0"/>
              <a:t>particular</a:t>
            </a:r>
            <a:r>
              <a:rPr lang="de-AT" dirty="0" smtClean="0"/>
              <a:t> </a:t>
            </a:r>
            <a:r>
              <a:rPr lang="de-AT" dirty="0" err="1" smtClean="0"/>
              <a:t>needs</a:t>
            </a:r>
            <a:r>
              <a:rPr lang="de-AT" dirty="0" smtClean="0"/>
              <a:t>, </a:t>
            </a:r>
            <a:r>
              <a:rPr lang="de-AT" dirty="0" err="1" smtClean="0"/>
              <a:t>be</a:t>
            </a:r>
            <a:r>
              <a:rPr lang="de-AT" dirty="0" smtClean="0"/>
              <a:t> </a:t>
            </a:r>
            <a:r>
              <a:rPr lang="de-AT" dirty="0" err="1" smtClean="0"/>
              <a:t>it</a:t>
            </a:r>
            <a:r>
              <a:rPr lang="de-AT" dirty="0" smtClean="0"/>
              <a:t>:</a:t>
            </a:r>
          </a:p>
          <a:p>
            <a:r>
              <a:rPr lang="de-AT" dirty="0" smtClean="0"/>
              <a:t>(Modules):</a:t>
            </a:r>
          </a:p>
          <a:p>
            <a:pPr>
              <a:buFont typeface="Arial" pitchFamily="34" charset="0"/>
              <a:buChar char="•"/>
            </a:pPr>
            <a:r>
              <a:rPr lang="en-GB" sz="1200" b="1" kern="1200" dirty="0" smtClean="0">
                <a:solidFill>
                  <a:schemeClr val="tx1"/>
                </a:solidFill>
                <a:latin typeface="+mn-lt"/>
                <a:ea typeface="+mn-ea"/>
                <a:cs typeface="+mn-cs"/>
              </a:rPr>
              <a:t>  Supporting all language teachers in multilingual classrooms</a:t>
            </a:r>
          </a:p>
          <a:p>
            <a:pPr>
              <a:buFont typeface="Arial" pitchFamily="34" charset="0"/>
              <a:buChar char="•"/>
            </a:pPr>
            <a:r>
              <a:rPr lang="en-GB" sz="1200" b="1" kern="1200" dirty="0" smtClean="0">
                <a:solidFill>
                  <a:schemeClr val="tx1"/>
                </a:solidFill>
                <a:latin typeface="+mn-lt"/>
                <a:ea typeface="+mn-ea"/>
                <a:cs typeface="+mn-cs"/>
              </a:rPr>
              <a:t>  Supporting all teachers with language development across the curriculum</a:t>
            </a:r>
          </a:p>
          <a:p>
            <a:pPr>
              <a:buFont typeface="Arial" pitchFamily="34" charset="0"/>
              <a:buChar char="•"/>
            </a:pPr>
            <a:r>
              <a:rPr lang="en-GB" sz="1200" b="1" kern="1200" dirty="0" smtClean="0">
                <a:solidFill>
                  <a:schemeClr val="tx1"/>
                </a:solidFill>
                <a:latin typeface="+mn-lt"/>
                <a:ea typeface="+mn-ea"/>
                <a:cs typeface="+mn-cs"/>
              </a:rPr>
              <a:t>  Developing a whole-school approach to valuing and supporting linguistic and cultural diversity  </a:t>
            </a:r>
          </a:p>
          <a:p>
            <a:endParaRPr lang="en-GB" sz="1200" b="1"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The</a:t>
            </a:r>
            <a:r>
              <a:rPr lang="en-GB" sz="1200" b="0" kern="1200" baseline="0" dirty="0" smtClean="0">
                <a:solidFill>
                  <a:schemeClr val="tx1"/>
                </a:solidFill>
                <a:latin typeface="+mn-lt"/>
                <a:ea typeface="+mn-ea"/>
                <a:cs typeface="+mn-cs"/>
              </a:rPr>
              <a:t> importance of what this team are offering can be seen and valued by the fact that 14 Member States applied for a training workshop with this new initiative, when only seven spaces were available.</a:t>
            </a:r>
          </a:p>
          <a:p>
            <a:endParaRPr lang="en-GB" sz="1200" b="0" kern="1200" baseline="0" dirty="0" smtClean="0">
              <a:solidFill>
                <a:schemeClr val="tx1"/>
              </a:solidFill>
              <a:latin typeface="+mn-lt"/>
              <a:ea typeface="+mn-ea"/>
              <a:cs typeface="+mn-cs"/>
            </a:endParaRPr>
          </a:p>
          <a:p>
            <a:r>
              <a:rPr lang="en-GB" dirty="0" smtClean="0"/>
              <a:t>Demand for RELANG workshops this year also far exceeded spaces available. </a:t>
            </a:r>
            <a:r>
              <a:rPr lang="en-GB" sz="1200" b="0" kern="1200" baseline="0" dirty="0" smtClean="0">
                <a:solidFill>
                  <a:schemeClr val="tx1"/>
                </a:solidFill>
                <a:latin typeface="+mn-lt"/>
                <a:ea typeface="+mn-ea"/>
                <a:cs typeface="+mn-cs"/>
              </a:rPr>
              <a:t> </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 RELANG and Supporting Multilingual Classrooms</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workshops take place as part of the training and consultancy offered by the ECML, where expert teams travel to </a:t>
            </a:r>
            <a:r>
              <a:rPr lang="en-GB" sz="1200" kern="1200" dirty="0" smtClean="0">
                <a:solidFill>
                  <a:schemeClr val="tx1"/>
                </a:solidFill>
                <a:latin typeface="+mn-lt"/>
                <a:ea typeface="+mn-ea"/>
                <a:cs typeface="+mn-cs"/>
              </a:rPr>
              <a:t>member</a:t>
            </a:r>
            <a:r>
              <a:rPr lang="en-GB" sz="1200" kern="1200" baseline="0" dirty="0" smtClean="0">
                <a:solidFill>
                  <a:schemeClr val="tx1"/>
                </a:solidFill>
                <a:latin typeface="+mn-lt"/>
                <a:ea typeface="+mn-ea"/>
                <a:cs typeface="+mn-cs"/>
              </a:rPr>
              <a:t> states</a:t>
            </a:r>
            <a:r>
              <a:rPr lang="en-GB" sz="1200" kern="1200" dirty="0" smtClean="0">
                <a:solidFill>
                  <a:schemeClr val="tx1"/>
                </a:solidFill>
                <a:latin typeface="+mn-lt"/>
                <a:ea typeface="+mn-ea"/>
                <a:cs typeface="+mn-cs"/>
              </a:rPr>
              <a:t>, </a:t>
            </a:r>
            <a:r>
              <a:rPr lang="en-GB" sz="1200" kern="1200" dirty="0" smtClean="0">
                <a:solidFill>
                  <a:schemeClr val="tx1"/>
                </a:solidFill>
                <a:latin typeface="+mn-lt"/>
                <a:ea typeface="+mn-ea"/>
                <a:cs typeface="+mn-cs"/>
              </a:rPr>
              <a:t>to deliver training events tailored and designed specifically to the needs of the country.  But perhaps I can talk to you a little more about that by turning your attention now to the ECML, the European Centre for Modern Languages.</a:t>
            </a:r>
            <a:endParaRPr lang="de-AT" sz="1200" kern="1200" dirty="0" smtClean="0">
              <a:solidFill>
                <a:schemeClr val="tx1"/>
              </a:solidFill>
              <a:latin typeface="+mn-lt"/>
              <a:ea typeface="+mn-ea"/>
              <a:cs typeface="+mn-cs"/>
            </a:endParaRPr>
          </a:p>
          <a:p>
            <a:endParaRPr lang="en-GB" sz="1200" b="0"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CHANGE</a:t>
            </a:r>
            <a:r>
              <a:rPr lang="en-GB" sz="1200" b="0" kern="1200" baseline="0" dirty="0" smtClean="0">
                <a:solidFill>
                  <a:schemeClr val="tx1"/>
                </a:solidFill>
                <a:latin typeface="+mn-lt"/>
                <a:ea typeface="+mn-ea"/>
                <a:cs typeface="+mn-cs"/>
              </a:rPr>
              <a:t> SLIDE</a:t>
            </a:r>
            <a:endParaRPr lang="en-GB" sz="1200" b="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4</a:t>
            </a:fld>
            <a:endParaRPr lang="de-A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AT" dirty="0" smtClean="0"/>
              <a:t>SHOW THIS FOR 3 SECONDS </a:t>
            </a:r>
            <a:r>
              <a:rPr lang="de-AT" dirty="0" err="1" smtClean="0"/>
              <a:t>then</a:t>
            </a:r>
            <a:r>
              <a:rPr lang="de-AT" baseline="0" dirty="0" smtClean="0"/>
              <a:t>  CHANGE SLIDE</a:t>
            </a:r>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5</a:t>
            </a:fld>
            <a:endParaRPr lang="de-A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dirty="0" smtClean="0">
                <a:solidFill>
                  <a:schemeClr val="tx1"/>
                </a:solidFill>
                <a:latin typeface="+mn-lt"/>
                <a:ea typeface="+mn-ea"/>
                <a:cs typeface="+mn-cs"/>
              </a:rPr>
              <a:t>The ECML was founded in Graz in 1994 and is a Council of Europe institution which promotes quality language education in Europe.  </a:t>
            </a:r>
          </a:p>
          <a:p>
            <a:endParaRPr lang="en-GB" sz="1200" b="0"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It exists under an Enlarged Partial Agreement with the Council of Europe, which means that countries which aren’t member states of the Council of Europe can still become a member state of the ECML and avail of its activities and expertise. Currently the ECML has 33 member states</a:t>
            </a:r>
            <a:endParaRPr lang="de-AT" sz="1200" b="1" kern="1200" dirty="0" smtClean="0">
              <a:solidFill>
                <a:schemeClr val="tx1"/>
              </a:solidFill>
              <a:latin typeface="+mn-lt"/>
              <a:ea typeface="+mn-ea"/>
              <a:cs typeface="+mn-cs"/>
            </a:endParaRPr>
          </a:p>
          <a:p>
            <a:r>
              <a:rPr lang="en-IE" sz="1200" kern="1200" dirty="0" smtClean="0">
                <a:solidFill>
                  <a:schemeClr val="tx1"/>
                </a:solidFill>
                <a:latin typeface="+mn-lt"/>
                <a:ea typeface="+mn-ea"/>
                <a:cs typeface="+mn-cs"/>
              </a:rPr>
              <a:t>Its key target groups are decision makers, teacher trainers and language teachers, and together with </a:t>
            </a:r>
            <a:r>
              <a:rPr lang="en-GB" sz="1200" kern="1200" dirty="0" smtClean="0">
                <a:solidFill>
                  <a:schemeClr val="tx1"/>
                </a:solidFill>
                <a:latin typeface="+mn-lt"/>
                <a:ea typeface="+mn-ea"/>
                <a:cs typeface="+mn-cs"/>
              </a:rPr>
              <a:t>the </a:t>
            </a:r>
            <a:r>
              <a:rPr lang="en-US" sz="1200" kern="1200" dirty="0" smtClean="0">
                <a:solidFill>
                  <a:schemeClr val="tx1"/>
                </a:solidFill>
                <a:latin typeface="+mn-lt"/>
                <a:ea typeface="+mn-ea"/>
                <a:cs typeface="+mn-cs"/>
              </a:rPr>
              <a:t>Council of Europe’s Language Policy Unit, the Centre functions as a catalyst for reform in the teaching and learning of languages in its member states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But how does this reform take place, and how does the ECML in fact really help each of its member states in providing quality education where and when it is needed?</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CHANGE SLIDE</a:t>
            </a:r>
            <a:endParaRPr lang="de-AT" sz="120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6</a:t>
            </a:fld>
            <a:endParaRPr lang="de-A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(The answer lies in) </a:t>
            </a:r>
            <a:r>
              <a:rPr lang="en-GB" sz="1200" kern="1200" dirty="0" smtClean="0">
                <a:solidFill>
                  <a:schemeClr val="tx1"/>
                </a:solidFill>
                <a:latin typeface="+mn-lt"/>
                <a:ea typeface="+mn-ea"/>
                <a:cs typeface="+mn-cs"/>
              </a:rPr>
              <a:t>THE ECML Programme:</a:t>
            </a:r>
          </a:p>
          <a:p>
            <a:r>
              <a:rPr lang="en-GB" sz="1200" kern="1200" dirty="0" smtClean="0">
                <a:solidFill>
                  <a:schemeClr val="tx1"/>
                </a:solidFill>
                <a:latin typeface="+mn-lt"/>
                <a:ea typeface="+mn-ea"/>
                <a:cs typeface="+mn-cs"/>
              </a:rPr>
              <a:t>The ECML operates a 4 year programme consisting of </a:t>
            </a:r>
            <a:r>
              <a:rPr lang="en-GB" sz="1200" b="1" kern="1200" dirty="0" smtClean="0">
                <a:solidFill>
                  <a:schemeClr val="tx1"/>
                </a:solidFill>
                <a:latin typeface="+mn-lt"/>
                <a:ea typeface="+mn-ea"/>
                <a:cs typeface="+mn-cs"/>
              </a:rPr>
              <a:t>international projects </a:t>
            </a:r>
            <a:r>
              <a:rPr lang="en-GB" sz="1200" kern="1200" dirty="0" smtClean="0">
                <a:solidFill>
                  <a:schemeClr val="tx1"/>
                </a:solidFill>
                <a:latin typeface="+mn-lt"/>
                <a:ea typeface="+mn-ea"/>
                <a:cs typeface="+mn-cs"/>
              </a:rPr>
              <a:t>and </a:t>
            </a:r>
            <a:r>
              <a:rPr lang="en-GB" sz="1200" b="1" kern="1200" dirty="0" smtClean="0">
                <a:solidFill>
                  <a:schemeClr val="tx1"/>
                </a:solidFill>
                <a:latin typeface="+mn-lt"/>
                <a:ea typeface="+mn-ea"/>
                <a:cs typeface="+mn-cs"/>
              </a:rPr>
              <a:t>bilateral training and consultancy</a:t>
            </a:r>
            <a:r>
              <a:rPr lang="en-GB" sz="1200" kern="1200" dirty="0" smtClean="0">
                <a:solidFill>
                  <a:schemeClr val="tx1"/>
                </a:solidFill>
                <a:latin typeface="+mn-lt"/>
                <a:ea typeface="+mn-ea"/>
                <a:cs typeface="+mn-cs"/>
              </a:rPr>
              <a:t>. While this programme is ultimately put together by the ECML, the makeup of the programme itself </a:t>
            </a:r>
            <a:r>
              <a:rPr lang="en-GB" sz="1200" kern="1200" dirty="0" smtClean="0">
                <a:solidFill>
                  <a:schemeClr val="tx1"/>
                </a:solidFill>
                <a:latin typeface="+mn-lt"/>
                <a:ea typeface="+mn-ea"/>
                <a:cs typeface="+mn-cs"/>
              </a:rPr>
              <a:t>is in fact determined </a:t>
            </a:r>
            <a:r>
              <a:rPr lang="en-GB" sz="1200" kern="1200" dirty="0" smtClean="0">
                <a:solidFill>
                  <a:schemeClr val="tx1"/>
                </a:solidFill>
                <a:latin typeface="+mn-lt"/>
                <a:ea typeface="+mn-ea"/>
                <a:cs typeface="+mn-cs"/>
              </a:rPr>
              <a:t>by the </a:t>
            </a:r>
            <a:r>
              <a:rPr lang="en-GB" sz="1200" kern="1200" dirty="0" smtClean="0">
                <a:solidFill>
                  <a:schemeClr val="tx1"/>
                </a:solidFill>
                <a:latin typeface="+mn-lt"/>
                <a:ea typeface="+mn-ea"/>
                <a:cs typeface="+mn-cs"/>
              </a:rPr>
              <a:t>ECML’s member states.</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Through consultations </a:t>
            </a:r>
            <a:r>
              <a:rPr lang="fr-FR" sz="1200" kern="1200" dirty="0" err="1" smtClean="0">
                <a:solidFill>
                  <a:schemeClr val="tx1"/>
                </a:solidFill>
                <a:latin typeface="+mn-lt"/>
                <a:ea typeface="+mn-ea"/>
                <a:cs typeface="+mn-cs"/>
              </a:rPr>
              <a:t>involving</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stakeholders</a:t>
            </a:r>
            <a:r>
              <a:rPr lang="fr-FR" sz="1200" kern="1200" dirty="0" smtClean="0">
                <a:solidFill>
                  <a:schemeClr val="tx1"/>
                </a:solidFill>
                <a:latin typeface="+mn-lt"/>
                <a:ea typeface="+mn-ea"/>
                <a:cs typeface="+mn-cs"/>
              </a:rPr>
              <a:t> at </a:t>
            </a:r>
            <a:r>
              <a:rPr lang="fr-FR" sz="1200" kern="1200" dirty="0" err="1" smtClean="0">
                <a:solidFill>
                  <a:schemeClr val="tx1"/>
                </a:solidFill>
                <a:latin typeface="+mn-lt"/>
                <a:ea typeface="+mn-ea"/>
                <a:cs typeface="+mn-cs"/>
              </a:rPr>
              <a:t>many</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different</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levels</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Ministries</a:t>
            </a:r>
            <a:r>
              <a:rPr lang="fr-FR" sz="1200" kern="1200" dirty="0" smtClean="0">
                <a:solidFill>
                  <a:schemeClr val="tx1"/>
                </a:solidFill>
                <a:latin typeface="+mn-lt"/>
                <a:ea typeface="+mn-ea"/>
                <a:cs typeface="+mn-cs"/>
              </a:rPr>
              <a:t>, national </a:t>
            </a:r>
            <a:r>
              <a:rPr lang="fr-FR" sz="1200" kern="1200" dirty="0" err="1" smtClean="0">
                <a:solidFill>
                  <a:schemeClr val="tx1"/>
                </a:solidFill>
                <a:latin typeface="+mn-lt"/>
                <a:ea typeface="+mn-ea"/>
                <a:cs typeface="+mn-cs"/>
              </a:rPr>
              <a:t>language</a:t>
            </a:r>
            <a:r>
              <a:rPr lang="fr-FR" sz="1200" kern="1200" dirty="0" smtClean="0">
                <a:solidFill>
                  <a:schemeClr val="tx1"/>
                </a:solidFill>
                <a:latin typeface="+mn-lt"/>
                <a:ea typeface="+mn-ea"/>
                <a:cs typeface="+mn-cs"/>
              </a:rPr>
              <a:t> centres, </a:t>
            </a:r>
            <a:r>
              <a:rPr lang="fr-FR" sz="1200" kern="1200" dirty="0" err="1" smtClean="0">
                <a:solidFill>
                  <a:schemeClr val="tx1"/>
                </a:solidFill>
                <a:latin typeface="+mn-lt"/>
                <a:ea typeface="+mn-ea"/>
                <a:cs typeface="+mn-cs"/>
              </a:rPr>
              <a:t>universities</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researchers</a:t>
            </a:r>
            <a:r>
              <a:rPr lang="fr-FR" sz="1200" kern="1200" dirty="0" smtClean="0">
                <a:solidFill>
                  <a:schemeClr val="tx1"/>
                </a:solidFill>
                <a:latin typeface="+mn-lt"/>
                <a:ea typeface="+mn-ea"/>
                <a:cs typeface="+mn-cs"/>
              </a:rPr>
              <a:t>, experts </a:t>
            </a:r>
            <a:r>
              <a:rPr lang="fr-FR" sz="1200" kern="1200" dirty="0" err="1" smtClean="0">
                <a:solidFill>
                  <a:schemeClr val="tx1"/>
                </a:solidFill>
                <a:latin typeface="+mn-lt"/>
                <a:ea typeface="+mn-ea"/>
                <a:cs typeface="+mn-cs"/>
              </a:rPr>
              <a:t>etc</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member</a:t>
            </a:r>
            <a:r>
              <a:rPr lang="fr-FR" sz="1200" kern="1200" dirty="0" smtClean="0">
                <a:solidFill>
                  <a:schemeClr val="tx1"/>
                </a:solidFill>
                <a:latin typeface="+mn-lt"/>
                <a:ea typeface="+mn-ea"/>
                <a:cs typeface="+mn-cs"/>
              </a:rPr>
              <a:t> states express </a:t>
            </a:r>
            <a:r>
              <a:rPr lang="fr-FR" sz="1200" kern="1200" dirty="0" err="1" smtClean="0">
                <a:solidFill>
                  <a:schemeClr val="tx1"/>
                </a:solidFill>
                <a:latin typeface="+mn-lt"/>
                <a:ea typeface="+mn-ea"/>
                <a:cs typeface="+mn-cs"/>
              </a:rPr>
              <a:t>their</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most</a:t>
            </a:r>
            <a:r>
              <a:rPr lang="fr-FR" sz="1200" kern="1200" dirty="0" smtClean="0">
                <a:solidFill>
                  <a:schemeClr val="tx1"/>
                </a:solidFill>
                <a:latin typeface="+mn-lt"/>
                <a:ea typeface="+mn-ea"/>
                <a:cs typeface="+mn-cs"/>
              </a:rPr>
              <a:t> pressing </a:t>
            </a:r>
            <a:r>
              <a:rPr lang="en-GB" sz="1200" kern="1200" dirty="0" smtClean="0">
                <a:solidFill>
                  <a:schemeClr val="tx1"/>
                </a:solidFill>
                <a:latin typeface="+mn-lt"/>
                <a:ea typeface="+mn-ea"/>
                <a:cs typeface="+mn-cs"/>
              </a:rPr>
              <a:t>language concerns, at the time, to the ECML, allowing the ECML to develop a programme theme which </a:t>
            </a:r>
            <a:r>
              <a:rPr lang="en-IE" sz="1200" kern="1200" dirty="0" smtClean="0">
                <a:solidFill>
                  <a:schemeClr val="tx1"/>
                </a:solidFill>
                <a:latin typeface="+mn-lt"/>
                <a:ea typeface="+mn-ea"/>
                <a:cs typeface="+mn-cs"/>
              </a:rPr>
              <a:t>reflects the national priorities of its member states.</a:t>
            </a:r>
            <a:endParaRPr lang="de-AT" sz="1200" kern="1200" dirty="0" smtClean="0">
              <a:solidFill>
                <a:schemeClr val="tx1"/>
              </a:solidFill>
              <a:latin typeface="+mn-lt"/>
              <a:ea typeface="+mn-ea"/>
              <a:cs typeface="+mn-cs"/>
            </a:endParaRPr>
          </a:p>
          <a:p>
            <a:endParaRPr lang="de-AT" dirty="0" smtClean="0"/>
          </a:p>
          <a:p>
            <a:r>
              <a:rPr lang="de-AT" dirty="0" err="1" smtClean="0"/>
              <a:t>This</a:t>
            </a:r>
            <a:r>
              <a:rPr lang="de-AT" baseline="0" dirty="0" smtClean="0"/>
              <a:t> </a:t>
            </a:r>
            <a:r>
              <a:rPr lang="de-AT" baseline="0" dirty="0" err="1" smtClean="0"/>
              <a:t>slide</a:t>
            </a:r>
            <a:r>
              <a:rPr lang="de-AT" baseline="0" dirty="0" smtClean="0"/>
              <a:t> in </a:t>
            </a:r>
            <a:r>
              <a:rPr lang="de-AT" baseline="0" dirty="0" err="1" smtClean="0"/>
              <a:t>fact</a:t>
            </a:r>
            <a:r>
              <a:rPr lang="de-AT" baseline="0" dirty="0" smtClean="0"/>
              <a:t> </a:t>
            </a:r>
            <a:r>
              <a:rPr lang="de-AT" baseline="0" dirty="0" err="1" smtClean="0"/>
              <a:t>shows</a:t>
            </a:r>
            <a:r>
              <a:rPr lang="de-AT" baseline="0" dirty="0" smtClean="0"/>
              <a:t> </a:t>
            </a:r>
            <a:r>
              <a:rPr lang="de-AT" baseline="0" dirty="0" err="1" smtClean="0"/>
              <a:t>the</a:t>
            </a:r>
            <a:r>
              <a:rPr lang="de-AT" baseline="0" dirty="0" smtClean="0"/>
              <a:t> </a:t>
            </a:r>
            <a:r>
              <a:rPr lang="de-AT" baseline="0" dirty="0" err="1" smtClean="0"/>
              <a:t>results</a:t>
            </a:r>
            <a:r>
              <a:rPr lang="de-AT" baseline="0" dirty="0" smtClean="0"/>
              <a:t> </a:t>
            </a:r>
            <a:r>
              <a:rPr lang="de-AT" baseline="0" dirty="0" err="1" smtClean="0"/>
              <a:t>of</a:t>
            </a:r>
            <a:r>
              <a:rPr lang="de-AT" baseline="0" dirty="0" smtClean="0"/>
              <a:t> </a:t>
            </a:r>
            <a:r>
              <a:rPr lang="de-AT" baseline="0" dirty="0" err="1" smtClean="0"/>
              <a:t>the</a:t>
            </a:r>
            <a:r>
              <a:rPr lang="de-AT" baseline="0" dirty="0" smtClean="0"/>
              <a:t> </a:t>
            </a:r>
            <a:r>
              <a:rPr lang="de-AT" baseline="0" dirty="0" err="1" smtClean="0"/>
              <a:t>consultation</a:t>
            </a:r>
            <a:r>
              <a:rPr lang="de-AT" baseline="0" dirty="0" smtClean="0"/>
              <a:t> </a:t>
            </a:r>
            <a:r>
              <a:rPr lang="de-AT" baseline="0" dirty="0" err="1" smtClean="0"/>
              <a:t>which</a:t>
            </a:r>
            <a:r>
              <a:rPr lang="de-AT" baseline="0" dirty="0" smtClean="0"/>
              <a:t> </a:t>
            </a:r>
            <a:r>
              <a:rPr lang="de-AT" baseline="0" dirty="0" err="1" smtClean="0"/>
              <a:t>paved</a:t>
            </a:r>
            <a:r>
              <a:rPr lang="de-AT" baseline="0" dirty="0" smtClean="0"/>
              <a:t> </a:t>
            </a:r>
            <a:r>
              <a:rPr lang="de-AT" baseline="0" dirty="0" err="1" smtClean="0"/>
              <a:t>the</a:t>
            </a:r>
            <a:r>
              <a:rPr lang="de-AT" baseline="0" dirty="0" smtClean="0"/>
              <a:t> </a:t>
            </a:r>
            <a:r>
              <a:rPr lang="de-AT" baseline="0" dirty="0" err="1" smtClean="0"/>
              <a:t>way</a:t>
            </a:r>
            <a:r>
              <a:rPr lang="de-AT" baseline="0" dirty="0" smtClean="0"/>
              <a:t> </a:t>
            </a:r>
            <a:r>
              <a:rPr lang="de-AT" baseline="0" dirty="0" err="1" smtClean="0"/>
              <a:t>for</a:t>
            </a:r>
            <a:r>
              <a:rPr lang="de-AT" baseline="0" dirty="0" smtClean="0"/>
              <a:t> </a:t>
            </a:r>
            <a:r>
              <a:rPr lang="de-AT" baseline="0" dirty="0" err="1" smtClean="0"/>
              <a:t>the</a:t>
            </a:r>
            <a:r>
              <a:rPr lang="de-AT" baseline="0" dirty="0" smtClean="0"/>
              <a:t> </a:t>
            </a:r>
            <a:r>
              <a:rPr lang="de-AT" baseline="0" dirty="0" err="1" smtClean="0"/>
              <a:t>new</a:t>
            </a:r>
            <a:r>
              <a:rPr lang="de-AT" baseline="0" dirty="0" smtClean="0"/>
              <a:t> 4 </a:t>
            </a:r>
            <a:r>
              <a:rPr lang="de-AT" baseline="0" dirty="0" err="1" smtClean="0"/>
              <a:t>year</a:t>
            </a:r>
            <a:r>
              <a:rPr lang="de-AT" baseline="0" dirty="0" smtClean="0"/>
              <a:t> </a:t>
            </a:r>
            <a:r>
              <a:rPr lang="de-AT" baseline="0" dirty="0" err="1" smtClean="0"/>
              <a:t>programme</a:t>
            </a:r>
            <a:r>
              <a:rPr lang="de-AT" baseline="0" dirty="0" smtClean="0"/>
              <a:t> </a:t>
            </a:r>
            <a:r>
              <a:rPr lang="de-AT" baseline="0" dirty="0" err="1" smtClean="0"/>
              <a:t>which</a:t>
            </a:r>
            <a:r>
              <a:rPr lang="de-AT" baseline="0" dirty="0" smtClean="0"/>
              <a:t> </a:t>
            </a:r>
            <a:r>
              <a:rPr lang="de-AT" baseline="0" dirty="0" err="1" smtClean="0"/>
              <a:t>started</a:t>
            </a:r>
            <a:r>
              <a:rPr lang="de-AT" baseline="0" dirty="0" smtClean="0"/>
              <a:t> </a:t>
            </a:r>
            <a:r>
              <a:rPr lang="de-AT" baseline="0" dirty="0" err="1" smtClean="0"/>
              <a:t>this</a:t>
            </a:r>
            <a:r>
              <a:rPr lang="de-AT" baseline="0" dirty="0" smtClean="0"/>
              <a:t> </a:t>
            </a:r>
            <a:r>
              <a:rPr lang="de-AT" baseline="0" dirty="0" err="1" smtClean="0"/>
              <a:t>year</a:t>
            </a:r>
            <a:r>
              <a:rPr lang="de-AT" baseline="0" dirty="0" smtClean="0"/>
              <a:t> </a:t>
            </a:r>
            <a:r>
              <a:rPr lang="de-AT" baseline="0" dirty="0" err="1" smtClean="0"/>
              <a:t>and</a:t>
            </a:r>
            <a:r>
              <a:rPr lang="de-AT" baseline="0" dirty="0" smtClean="0"/>
              <a:t> </a:t>
            </a:r>
            <a:r>
              <a:rPr lang="de-AT" baseline="0" dirty="0" err="1" smtClean="0"/>
              <a:t>has</a:t>
            </a:r>
            <a:r>
              <a:rPr lang="de-AT" baseline="0" dirty="0" smtClean="0"/>
              <a:t> </a:t>
            </a:r>
            <a:r>
              <a:rPr lang="de-AT" baseline="0" dirty="0" err="1" smtClean="0"/>
              <a:t>as</a:t>
            </a:r>
            <a:r>
              <a:rPr lang="de-AT" baseline="0" dirty="0" smtClean="0"/>
              <a:t> </a:t>
            </a:r>
            <a:r>
              <a:rPr lang="de-AT" baseline="0" dirty="0" err="1" smtClean="0"/>
              <a:t>it‘s</a:t>
            </a:r>
            <a:r>
              <a:rPr lang="de-AT" baseline="0" dirty="0" smtClean="0"/>
              <a:t> </a:t>
            </a:r>
            <a:r>
              <a:rPr lang="de-AT" baseline="0" dirty="0" err="1" smtClean="0"/>
              <a:t>theme</a:t>
            </a:r>
            <a:r>
              <a:rPr lang="de-AT" baseline="0" dirty="0" smtClean="0"/>
              <a:t> ‚</a:t>
            </a:r>
            <a:r>
              <a:rPr lang="de-AT" baseline="0" dirty="0" err="1" smtClean="0"/>
              <a:t>Languages</a:t>
            </a:r>
            <a:r>
              <a:rPr lang="de-AT" baseline="0" dirty="0" smtClean="0"/>
              <a:t> at </a:t>
            </a:r>
            <a:r>
              <a:rPr lang="de-AT" baseline="0" dirty="0" err="1" smtClean="0"/>
              <a:t>the</a:t>
            </a:r>
            <a:r>
              <a:rPr lang="de-AT" baseline="0" dirty="0" smtClean="0"/>
              <a:t> </a:t>
            </a:r>
            <a:r>
              <a:rPr lang="de-AT" baseline="0" dirty="0" err="1" smtClean="0"/>
              <a:t>heart</a:t>
            </a:r>
            <a:r>
              <a:rPr lang="de-AT" baseline="0" dirty="0" smtClean="0"/>
              <a:t> </a:t>
            </a:r>
            <a:r>
              <a:rPr lang="de-AT" baseline="0" dirty="0" err="1" smtClean="0"/>
              <a:t>of</a:t>
            </a:r>
            <a:r>
              <a:rPr lang="de-AT" baseline="0" dirty="0" smtClean="0"/>
              <a:t> </a:t>
            </a:r>
            <a:r>
              <a:rPr lang="de-AT" baseline="0" dirty="0" err="1" smtClean="0"/>
              <a:t>learning</a:t>
            </a:r>
            <a:r>
              <a:rPr lang="de-AT" baseline="0" dirty="0" smtClean="0"/>
              <a:t>‘.</a:t>
            </a:r>
            <a:endParaRPr lang="de-AT" baseline="0" dirty="0" smtClean="0"/>
          </a:p>
          <a:p>
            <a:endParaRPr lang="de-AT"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latin typeface="+mn-lt"/>
                <a:ea typeface="+mn-ea"/>
                <a:cs typeface="+mn-cs"/>
              </a:rPr>
              <a:t>So </a:t>
            </a:r>
            <a:r>
              <a:rPr lang="en-IE" sz="1200" kern="1200" dirty="0" smtClean="0">
                <a:solidFill>
                  <a:schemeClr val="tx1"/>
                </a:solidFill>
                <a:latin typeface="+mn-lt"/>
                <a:ea typeface="+mn-ea"/>
                <a:cs typeface="+mn-cs"/>
              </a:rPr>
              <a:t>how </a:t>
            </a:r>
            <a:r>
              <a:rPr lang="en-IE" sz="1200" kern="1200" dirty="0" smtClean="0">
                <a:solidFill>
                  <a:schemeClr val="tx1"/>
                </a:solidFill>
                <a:latin typeface="+mn-lt"/>
                <a:ea typeface="+mn-ea"/>
                <a:cs typeface="+mn-cs"/>
              </a:rPr>
              <a:t>does the programme </a:t>
            </a:r>
            <a:r>
              <a:rPr lang="en-IE" sz="1200" kern="1200" dirty="0" smtClean="0">
                <a:solidFill>
                  <a:schemeClr val="tx1"/>
                </a:solidFill>
                <a:latin typeface="+mn-lt"/>
                <a:ea typeface="+mn-ea"/>
                <a:cs typeface="+mn-cs"/>
              </a:rPr>
              <a:t>work?</a:t>
            </a:r>
            <a:endParaRPr lang="en-IE"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latin typeface="+mn-lt"/>
                <a:ea typeface="+mn-ea"/>
                <a:cs typeface="+mn-cs"/>
              </a:rPr>
              <a:t>CHANGE SLIDE</a:t>
            </a:r>
            <a:endParaRPr lang="de-AT" sz="120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7</a:t>
            </a:fld>
            <a:endParaRPr lang="de-A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dirty="0" smtClean="0"/>
              <a:t> </a:t>
            </a:r>
            <a:r>
              <a:rPr lang="en-GB" sz="1200" kern="1200" dirty="0" smtClean="0">
                <a:solidFill>
                  <a:schemeClr val="tx1"/>
                </a:solidFill>
                <a:latin typeface="+mn-lt"/>
                <a:ea typeface="+mn-ea"/>
                <a:cs typeface="+mn-cs"/>
              </a:rPr>
              <a:t>Regarding the International Projects: Through a call process, projects are chosen, and run for the length of the programme. These projects are developed and led by international teams who offer training workshops and</a:t>
            </a:r>
            <a:r>
              <a:rPr lang="en-GB"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professional development opportunities,</a:t>
            </a:r>
            <a:r>
              <a:rPr lang="en-GB" sz="1200" kern="1200" dirty="0" smtClean="0">
                <a:solidFill>
                  <a:schemeClr val="tx1"/>
                </a:solidFill>
                <a:latin typeface="+mn-lt"/>
                <a:ea typeface="+mn-ea"/>
                <a:cs typeface="+mn-cs"/>
              </a:rPr>
              <a:t> to education professionals and stakeholders. These </a:t>
            </a:r>
            <a:r>
              <a:rPr lang="en-GB" sz="1200" kern="1200" dirty="0" smtClean="0">
                <a:solidFill>
                  <a:schemeClr val="tx1"/>
                </a:solidFill>
                <a:latin typeface="+mn-lt"/>
                <a:ea typeface="+mn-ea"/>
                <a:cs typeface="+mn-cs"/>
              </a:rPr>
              <a:t>participants are </a:t>
            </a:r>
            <a:r>
              <a:rPr lang="en-GB" sz="1200" kern="1200" dirty="0" smtClean="0">
                <a:solidFill>
                  <a:schemeClr val="tx1"/>
                </a:solidFill>
                <a:latin typeface="+mn-lt"/>
                <a:ea typeface="+mn-ea"/>
                <a:cs typeface="+mn-cs"/>
              </a:rPr>
              <a:t>all in effect seen as multipliers - who on leaving the workshop will be equipped to train others </a:t>
            </a:r>
            <a:r>
              <a:rPr lang="en-US" sz="1200" kern="1200" dirty="0" smtClean="0">
                <a:solidFill>
                  <a:schemeClr val="tx1"/>
                </a:solidFill>
                <a:latin typeface="+mn-lt"/>
                <a:ea typeface="+mn-ea"/>
                <a:cs typeface="+mn-cs"/>
              </a:rPr>
              <a:t>within their own countries, institutions and networks</a:t>
            </a:r>
            <a:r>
              <a:rPr lang="en-GB" sz="1200" kern="1200" dirty="0" smtClean="0">
                <a:solidFill>
                  <a:schemeClr val="tx1"/>
                </a:solidFill>
                <a:latin typeface="+mn-lt"/>
                <a:ea typeface="+mn-ea"/>
                <a:cs typeface="+mn-cs"/>
              </a:rPr>
              <a:t>.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endParaRPr lang="de-AT"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These </a:t>
            </a:r>
            <a:r>
              <a:rPr lang="en-GB" sz="1200" kern="1200" dirty="0" smtClean="0">
                <a:solidFill>
                  <a:schemeClr val="tx1"/>
                </a:solidFill>
                <a:latin typeface="+mn-lt"/>
                <a:ea typeface="+mn-ea"/>
                <a:cs typeface="+mn-cs"/>
              </a:rPr>
              <a:t>project workshops take place at the ECML in Graz, and are held at international level, where anyone from an ECML member state</a:t>
            </a:r>
            <a:r>
              <a:rPr lang="en-IE" sz="1200" kern="1200" dirty="0" smtClean="0">
                <a:solidFill>
                  <a:schemeClr val="tx1"/>
                </a:solidFill>
                <a:latin typeface="+mn-lt"/>
                <a:ea typeface="+mn-ea"/>
                <a:cs typeface="+mn-cs"/>
              </a:rPr>
              <a:t> </a:t>
            </a:r>
            <a:r>
              <a:rPr lang="en-GB" sz="1200" kern="1200" dirty="0" smtClean="0">
                <a:solidFill>
                  <a:schemeClr val="tx1"/>
                </a:solidFill>
                <a:latin typeface="+mn-lt"/>
                <a:ea typeface="+mn-ea"/>
                <a:cs typeface="+mn-cs"/>
              </a:rPr>
              <a:t>can apply to be considered for participation in a relevant workshop.</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As you can see, this slide shows some</a:t>
            </a:r>
            <a:r>
              <a:rPr lang="en-GB" sz="1200" kern="1200" baseline="0" dirty="0" smtClean="0">
                <a:solidFill>
                  <a:schemeClr val="tx1"/>
                </a:solidFill>
                <a:latin typeface="+mn-lt"/>
                <a:ea typeface="+mn-ea"/>
                <a:cs typeface="+mn-cs"/>
              </a:rPr>
              <a:t> of the topics which arose as important for the last programme, and what projects came about as a result.</a:t>
            </a:r>
          </a:p>
          <a:p>
            <a:endParaRPr lang="en-GB" dirty="0" smtClean="0"/>
          </a:p>
          <a:p>
            <a:r>
              <a:rPr lang="en-GB" dirty="0" smtClean="0"/>
              <a:t>CHANGE SLIDE</a:t>
            </a:r>
            <a:endParaRPr lang="de-AT" dirty="0" smtClean="0"/>
          </a:p>
          <a:p>
            <a:endParaRPr lang="de-AT" sz="120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8</a:t>
            </a:fld>
            <a:endParaRPr lang="de-A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AT"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But while these </a:t>
            </a:r>
            <a:r>
              <a:rPr lang="en-GB" sz="1200" kern="1200" dirty="0" smtClean="0">
                <a:solidFill>
                  <a:schemeClr val="tx1"/>
                </a:solidFill>
                <a:latin typeface="+mn-lt"/>
                <a:ea typeface="+mn-ea"/>
                <a:cs typeface="+mn-cs"/>
              </a:rPr>
              <a:t>international projects and</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training </a:t>
            </a:r>
            <a:r>
              <a:rPr lang="en-GB" sz="1200" kern="1200" dirty="0" smtClean="0">
                <a:solidFill>
                  <a:schemeClr val="tx1"/>
                </a:solidFill>
                <a:latin typeface="+mn-lt"/>
                <a:ea typeface="+mn-ea"/>
                <a:cs typeface="+mn-cs"/>
              </a:rPr>
              <a:t>workshops are </a:t>
            </a:r>
            <a:r>
              <a:rPr lang="en-GB" sz="1200" kern="1200" dirty="0" err="1" smtClean="0">
                <a:solidFill>
                  <a:schemeClr val="tx1"/>
                </a:solidFill>
                <a:latin typeface="+mn-lt"/>
                <a:ea typeface="+mn-ea"/>
                <a:cs typeface="+mn-cs"/>
              </a:rPr>
              <a:t>multiliateral</a:t>
            </a:r>
            <a:r>
              <a:rPr lang="en-GB" sz="1200" kern="1200" dirty="0" smtClean="0">
                <a:solidFill>
                  <a:schemeClr val="tx1"/>
                </a:solidFill>
                <a:latin typeface="+mn-lt"/>
                <a:ea typeface="+mn-ea"/>
                <a:cs typeface="+mn-cs"/>
              </a:rPr>
              <a:t> in design, as mentioned earlier, the ECML also offers bilateral support to </a:t>
            </a:r>
            <a:r>
              <a:rPr lang="en-GB" sz="1200" kern="1200" dirty="0" smtClean="0">
                <a:solidFill>
                  <a:schemeClr val="tx1"/>
                </a:solidFill>
                <a:latin typeface="+mn-lt"/>
                <a:ea typeface="+mn-ea"/>
                <a:cs typeface="+mn-cs"/>
              </a:rPr>
              <a:t>member states </a:t>
            </a:r>
            <a:r>
              <a:rPr lang="en-GB" sz="1200" kern="1200" dirty="0" smtClean="0">
                <a:solidFill>
                  <a:schemeClr val="tx1"/>
                </a:solidFill>
                <a:latin typeface="+mn-lt"/>
                <a:ea typeface="+mn-ea"/>
                <a:cs typeface="+mn-cs"/>
              </a:rPr>
              <a:t>through </a:t>
            </a:r>
            <a:r>
              <a:rPr lang="en-IE" sz="1200" kern="1200" dirty="0" smtClean="0">
                <a:solidFill>
                  <a:schemeClr val="tx1"/>
                </a:solidFill>
                <a:latin typeface="+mn-lt"/>
                <a:ea typeface="+mn-ea"/>
                <a:cs typeface="+mn-cs"/>
              </a:rPr>
              <a:t>its Training and Consultancy offer.  </a:t>
            </a:r>
          </a:p>
          <a:p>
            <a:endParaRPr lang="en-IE" sz="1200" kern="1200" dirty="0" smtClean="0">
              <a:solidFill>
                <a:schemeClr val="tx1"/>
              </a:solidFill>
              <a:latin typeface="+mn-lt"/>
              <a:ea typeface="+mn-ea"/>
              <a:cs typeface="+mn-cs"/>
            </a:endParaRPr>
          </a:p>
          <a:p>
            <a:r>
              <a:rPr lang="en-IE" sz="1200" kern="1200" dirty="0" smtClean="0">
                <a:solidFill>
                  <a:schemeClr val="tx1"/>
                </a:solidFill>
                <a:latin typeface="+mn-lt"/>
                <a:ea typeface="+mn-ea"/>
                <a:cs typeface="+mn-cs"/>
              </a:rPr>
              <a:t>Through this particular offer, training events are </a:t>
            </a:r>
            <a:r>
              <a:rPr lang="en-GB" sz="1200" kern="1200" dirty="0" smtClean="0">
                <a:solidFill>
                  <a:schemeClr val="tx1"/>
                </a:solidFill>
                <a:latin typeface="+mn-lt"/>
                <a:ea typeface="+mn-ea"/>
                <a:cs typeface="+mn-cs"/>
              </a:rPr>
              <a:t>tailor made for the specific national context of</a:t>
            </a:r>
            <a:r>
              <a:rPr lang="en-IE" sz="1200" kern="1200" dirty="0" smtClean="0">
                <a:solidFill>
                  <a:schemeClr val="tx1"/>
                </a:solidFill>
                <a:latin typeface="+mn-lt"/>
                <a:ea typeface="+mn-ea"/>
                <a:cs typeface="+mn-cs"/>
              </a:rPr>
              <a:t> a</a:t>
            </a:r>
            <a:r>
              <a:rPr lang="en-IE" sz="1200" kern="1200" baseline="0" dirty="0" smtClean="0">
                <a:solidFill>
                  <a:schemeClr val="tx1"/>
                </a:solidFill>
                <a:latin typeface="+mn-lt"/>
                <a:ea typeface="+mn-ea"/>
                <a:cs typeface="+mn-cs"/>
              </a:rPr>
              <a:t> country</a:t>
            </a:r>
            <a:r>
              <a:rPr lang="en-IE" sz="1200" kern="1200" dirty="0" smtClean="0">
                <a:solidFill>
                  <a:schemeClr val="tx1"/>
                </a:solidFill>
                <a:latin typeface="+mn-lt"/>
                <a:ea typeface="+mn-ea"/>
                <a:cs typeface="+mn-cs"/>
              </a:rPr>
              <a:t> </a:t>
            </a:r>
            <a:r>
              <a:rPr lang="en-GB" sz="1200" kern="1200" dirty="0" smtClean="0">
                <a:solidFill>
                  <a:schemeClr val="tx1"/>
                </a:solidFill>
                <a:latin typeface="+mn-lt"/>
                <a:ea typeface="+mn-ea"/>
                <a:cs typeface="+mn-cs"/>
              </a:rPr>
              <a:t>or sometimes more specifically for the intended target group</a:t>
            </a:r>
            <a:r>
              <a:rPr lang="en-IE" sz="1200" kern="1200" baseline="0" dirty="0" smtClean="0">
                <a:solidFill>
                  <a:schemeClr val="tx1"/>
                </a:solidFill>
                <a:latin typeface="+mn-lt"/>
                <a:ea typeface="+mn-ea"/>
                <a:cs typeface="+mn-cs"/>
              </a:rPr>
              <a:t> of the workshop.</a:t>
            </a:r>
          </a:p>
          <a:p>
            <a:endParaRPr lang="de-AT"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These training and consultancy offers in fact emerge as a result of successful projects from the ECML </a:t>
            </a:r>
            <a:r>
              <a:rPr lang="en-US" sz="1200" kern="1200" dirty="0" err="1" smtClean="0">
                <a:solidFill>
                  <a:schemeClr val="tx1"/>
                </a:solidFill>
                <a:latin typeface="+mn-lt"/>
                <a:ea typeface="+mn-ea"/>
                <a:cs typeface="+mn-cs"/>
              </a:rPr>
              <a:t>programme</a:t>
            </a:r>
            <a:r>
              <a:rPr lang="en-US" sz="1200" kern="1200" dirty="0" smtClean="0">
                <a:solidFill>
                  <a:schemeClr val="tx1"/>
                </a:solidFill>
                <a:latin typeface="+mn-lt"/>
                <a:ea typeface="+mn-ea"/>
                <a:cs typeface="+mn-cs"/>
              </a:rPr>
              <a:t>, and this</a:t>
            </a:r>
            <a:r>
              <a:rPr lang="en-GB" sz="1200" kern="1200" dirty="0" smtClean="0">
                <a:solidFill>
                  <a:schemeClr val="tx1"/>
                </a:solidFill>
                <a:latin typeface="+mn-lt"/>
                <a:ea typeface="+mn-ea"/>
                <a:cs typeface="+mn-cs"/>
              </a:rPr>
              <a:t> is how RELANG came about.</a:t>
            </a:r>
          </a:p>
          <a:p>
            <a:r>
              <a:rPr lang="en-GB" sz="1200" kern="1200" dirty="0" smtClean="0">
                <a:solidFill>
                  <a:schemeClr val="tx1"/>
                </a:solidFill>
                <a:latin typeface="+mn-lt"/>
                <a:ea typeface="+mn-ea"/>
                <a:cs typeface="+mn-cs"/>
              </a:rPr>
              <a:t>However</a:t>
            </a:r>
            <a:r>
              <a:rPr lang="en-GB" sz="1200" kern="1200" baseline="0" dirty="0" smtClean="0">
                <a:solidFill>
                  <a:schemeClr val="tx1"/>
                </a:solidFill>
                <a:latin typeface="+mn-lt"/>
                <a:ea typeface="+mn-ea"/>
                <a:cs typeface="+mn-cs"/>
              </a:rPr>
              <a:t> although RELANG and Supporting Multilingual Classrooms fall under the Traini</a:t>
            </a:r>
            <a:r>
              <a:rPr lang="en-GB" dirty="0" smtClean="0"/>
              <a:t>ng and Consultancy offer, they</a:t>
            </a:r>
            <a:r>
              <a:rPr lang="en-GB" sz="1200" kern="1200" baseline="0" dirty="0" smtClean="0">
                <a:solidFill>
                  <a:schemeClr val="tx1"/>
                </a:solidFill>
                <a:latin typeface="+mn-lt"/>
                <a:ea typeface="+mn-ea"/>
                <a:cs typeface="+mn-cs"/>
              </a:rPr>
              <a:t> are particular in that they have been adopted into a cooperation agreement with the European Commission, which means that in this case only,</a:t>
            </a:r>
            <a:r>
              <a:rPr lang="en-GB" sz="1200" kern="1200" dirty="0" smtClean="0">
                <a:solidFill>
                  <a:schemeClr val="tx1"/>
                </a:solidFill>
                <a:latin typeface="+mn-lt"/>
                <a:ea typeface="+mn-ea"/>
                <a:cs typeface="+mn-cs"/>
              </a:rPr>
              <a:t> </a:t>
            </a:r>
            <a:r>
              <a:rPr lang="en-GB" sz="1200" kern="1200" baseline="0" dirty="0" smtClean="0">
                <a:solidFill>
                  <a:schemeClr val="tx1"/>
                </a:solidFill>
                <a:latin typeface="+mn-lt"/>
                <a:ea typeface="+mn-ea"/>
                <a:cs typeface="+mn-cs"/>
              </a:rPr>
              <a:t>EU Member States may also avail of training from these two particular projects.</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CHANGE</a:t>
            </a:r>
            <a:r>
              <a:rPr lang="en-GB" sz="1200" kern="1200" baseline="0" dirty="0" smtClean="0">
                <a:solidFill>
                  <a:schemeClr val="tx1"/>
                </a:solidFill>
                <a:latin typeface="+mn-lt"/>
                <a:ea typeface="+mn-ea"/>
                <a:cs typeface="+mn-cs"/>
              </a:rPr>
              <a:t> SLIDE</a:t>
            </a:r>
            <a:endParaRPr lang="de-AT" sz="1200" kern="1200" dirty="0" smtClean="0">
              <a:solidFill>
                <a:schemeClr val="tx1"/>
              </a:solidFill>
              <a:latin typeface="+mn-lt"/>
              <a:ea typeface="+mn-ea"/>
              <a:cs typeface="+mn-cs"/>
            </a:endParaRPr>
          </a:p>
          <a:p>
            <a:endParaRPr lang="de-AT" dirty="0"/>
          </a:p>
        </p:txBody>
      </p:sp>
      <p:sp>
        <p:nvSpPr>
          <p:cNvPr id="4" name="Slide Number Placeholder 3"/>
          <p:cNvSpPr>
            <a:spLocks noGrp="1"/>
          </p:cNvSpPr>
          <p:nvPr>
            <p:ph type="sldNum" sz="quarter" idx="10"/>
          </p:nvPr>
        </p:nvSpPr>
        <p:spPr/>
        <p:txBody>
          <a:bodyPr/>
          <a:lstStyle/>
          <a:p>
            <a:fld id="{872F073A-4D16-4CAE-85AC-36B800DAE752}" type="slidenum">
              <a:rPr lang="de-AT" smtClean="0"/>
              <a:pPr/>
              <a:t>9</a:t>
            </a:fld>
            <a:endParaRPr lang="de-A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ict-rev.ecml.at/" TargetMode="External"/><Relationship Id="rId7" Type="http://schemas.openxmlformats.org/officeDocument/2006/relationships/image" Target="../media/image6.png"/><Relationship Id="rId2" Type="http://schemas.openxmlformats.org/officeDocument/2006/relationships/hyperlink" Target="http://relang.ecml.at/" TargetMode="External"/><Relationship Id="rId1" Type="http://schemas.openxmlformats.org/officeDocument/2006/relationships/slideMaster" Target="../slideMasters/slideMaster2.xml"/><Relationship Id="rId6" Type="http://schemas.openxmlformats.org/officeDocument/2006/relationships/hyperlink" Target="http://relang.ecml.at/en-us" TargetMode="External"/><Relationship Id="rId5" Type="http://schemas.openxmlformats.org/officeDocument/2006/relationships/image" Target="../media/image5.png"/><Relationship Id="rId4" Type="http://schemas.openxmlformats.org/officeDocument/2006/relationships/hyperlink" Target="http://ict-rev.ecml.at/en-u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hthoek 2"/>
          <p:cNvSpPr/>
          <p:nvPr userDrawn="1"/>
        </p:nvSpPr>
        <p:spPr>
          <a:xfrm>
            <a:off x="468313" y="2205038"/>
            <a:ext cx="8351837" cy="1877437"/>
          </a:xfrm>
          <a:prstGeom prst="rect">
            <a:avLst/>
          </a:prstGeom>
        </p:spPr>
        <p:txBody>
          <a:bodyPr>
            <a:spAutoFit/>
          </a:bodyPr>
          <a:lstStyle/>
          <a:p>
            <a:pPr eaLnBrk="1" fontAlgn="auto" hangingPunct="1">
              <a:spcBef>
                <a:spcPts val="0"/>
              </a:spcBef>
              <a:spcAft>
                <a:spcPts val="0"/>
              </a:spcAft>
              <a:defRPr/>
            </a:pPr>
            <a:r>
              <a:rPr lang="en-US" b="1" dirty="0">
                <a:solidFill>
                  <a:srgbClr val="0070C0"/>
                </a:solidFill>
                <a:latin typeface="Arial" panose="020B0604020202020204" pitchFamily="34" charset="0"/>
                <a:cs typeface="Arial" pitchFamily="34" charset="0"/>
              </a:rPr>
              <a:t/>
            </a:r>
            <a:br>
              <a:rPr lang="en-US" b="1" dirty="0">
                <a:solidFill>
                  <a:srgbClr val="0070C0"/>
                </a:solidFill>
                <a:latin typeface="Arial" panose="020B0604020202020204" pitchFamily="34" charset="0"/>
                <a:cs typeface="Arial" pitchFamily="34" charset="0"/>
              </a:rPr>
            </a:br>
            <a:r>
              <a:rPr lang="en-US" sz="2000" b="1" dirty="0">
                <a:solidFill>
                  <a:srgbClr val="0070C0"/>
                </a:solidFill>
                <a:latin typeface="Arial" panose="020B0604020202020204" pitchFamily="34" charset="0"/>
                <a:cs typeface="Arial" pitchFamily="34" charset="0"/>
              </a:rPr>
              <a:t> </a:t>
            </a:r>
          </a:p>
          <a:p>
            <a:pPr eaLnBrk="1" fontAlgn="auto" hangingPunct="1">
              <a:spcBef>
                <a:spcPts val="0"/>
              </a:spcBef>
              <a:spcAft>
                <a:spcPts val="0"/>
              </a:spcAft>
              <a:defRPr/>
            </a:pPr>
            <a:r>
              <a:rPr lang="en-US" sz="2000" b="1" dirty="0">
                <a:solidFill>
                  <a:srgbClr val="0070C0"/>
                </a:solidFill>
                <a:latin typeface="Arial" panose="020B0604020202020204" pitchFamily="34" charset="0"/>
                <a:cs typeface="Arial" pitchFamily="34" charset="0"/>
              </a:rPr>
              <a:t>			</a:t>
            </a:r>
          </a:p>
          <a:p>
            <a:pPr eaLnBrk="1" fontAlgn="auto" hangingPunct="1">
              <a:spcBef>
                <a:spcPts val="0"/>
              </a:spcBef>
              <a:spcAft>
                <a:spcPts val="0"/>
              </a:spcAft>
              <a:defRPr/>
            </a:pPr>
            <a:r>
              <a:rPr lang="en-US" sz="2000" b="1" dirty="0">
                <a:solidFill>
                  <a:srgbClr val="0070C0"/>
                </a:solidFill>
                <a:latin typeface="Arial" panose="020B0604020202020204" pitchFamily="34" charset="0"/>
                <a:cs typeface="Arial" pitchFamily="34" charset="0"/>
              </a:rPr>
              <a:t>	</a:t>
            </a:r>
            <a:endParaRPr lang="en-IE" i="1" dirty="0">
              <a:latin typeface="Calibri"/>
            </a:endParaRPr>
          </a:p>
          <a:p>
            <a:pPr eaLnBrk="1" fontAlgn="auto" hangingPunct="1">
              <a:spcBef>
                <a:spcPts val="0"/>
              </a:spcBef>
              <a:spcAft>
                <a:spcPts val="0"/>
              </a:spcAft>
              <a:defRPr/>
            </a:pPr>
            <a:endParaRPr lang="en-IE" i="1" dirty="0">
              <a:latin typeface="Calibri"/>
            </a:endParaRPr>
          </a:p>
          <a:p>
            <a:pPr eaLnBrk="1" fontAlgn="auto" hangingPunct="1">
              <a:spcBef>
                <a:spcPts val="0"/>
              </a:spcBef>
              <a:spcAft>
                <a:spcPts val="0"/>
              </a:spcAft>
              <a:defRPr/>
            </a:pPr>
            <a:r>
              <a:rPr lang="en-US" sz="2000" dirty="0">
                <a:latin typeface="Calibri"/>
              </a:rPr>
              <a:t>			</a:t>
            </a:r>
            <a:r>
              <a:rPr lang="de-DE" sz="2000" i="1" cap="all" dirty="0">
                <a:latin typeface="Calibri"/>
              </a:rPr>
              <a:t>			</a:t>
            </a:r>
            <a:endParaRPr lang="en-US" sz="2000" i="1" cap="all" dirty="0">
              <a:latin typeface="Calibri"/>
            </a:endParaRPr>
          </a:p>
        </p:txBody>
      </p:sp>
      <p:sp>
        <p:nvSpPr>
          <p:cNvPr id="3" name="Rechthoek 4"/>
          <p:cNvSpPr>
            <a:spLocks noChangeArrowheads="1"/>
          </p:cNvSpPr>
          <p:nvPr userDrawn="1"/>
        </p:nvSpPr>
        <p:spPr bwMode="auto">
          <a:xfrm>
            <a:off x="107950" y="333375"/>
            <a:ext cx="8928100" cy="1569660"/>
          </a:xfrm>
          <a:prstGeom prst="rect">
            <a:avLst/>
          </a:prstGeom>
          <a:noFill/>
          <a:ln w="9525">
            <a:noFill/>
            <a:miter lim="800000"/>
            <a:headEnd/>
            <a:tailEnd/>
          </a:ln>
        </p:spPr>
        <p:txBody>
          <a:bodyPr>
            <a:spAutoFit/>
          </a:bodyPr>
          <a:lstStyle/>
          <a:p>
            <a:pPr algn="ctr" eaLnBrk="1" hangingPunct="1"/>
            <a:endParaRPr lang="en-US" sz="2400" b="1" dirty="0">
              <a:solidFill>
                <a:srgbClr val="0070C0"/>
              </a:solidFill>
              <a:latin typeface="Calibri" pitchFamily="34" charset="0"/>
            </a:endParaRPr>
          </a:p>
          <a:p>
            <a:pPr algn="ctr" eaLnBrk="1" hangingPunct="1"/>
            <a:endParaRPr lang="de-AT" sz="2400" b="1" dirty="0">
              <a:solidFill>
                <a:srgbClr val="002060"/>
              </a:solidFill>
              <a:latin typeface="Calibri" pitchFamily="34" charset="0"/>
            </a:endParaRPr>
          </a:p>
          <a:p>
            <a:pPr algn="ctr" eaLnBrk="1" hangingPunct="1"/>
            <a:endParaRPr lang="de-AT" sz="2400" b="1" dirty="0">
              <a:solidFill>
                <a:srgbClr val="002060"/>
              </a:solidFill>
              <a:latin typeface="Calibri" pitchFamily="34" charset="0"/>
            </a:endParaRPr>
          </a:p>
          <a:p>
            <a:pPr algn="ctr" eaLnBrk="1" hangingPunct="1"/>
            <a:endParaRPr lang="en-US" sz="2400" b="1" dirty="0">
              <a:solidFill>
                <a:srgbClr val="002060"/>
              </a:solidFill>
              <a:latin typeface="Calibri" pitchFamily="34" charset="0"/>
            </a:endParaRPr>
          </a:p>
        </p:txBody>
      </p:sp>
      <p:sp>
        <p:nvSpPr>
          <p:cNvPr id="6" name="Footer Placeholder 4"/>
          <p:cNvSpPr>
            <a:spLocks noGrp="1"/>
          </p:cNvSpPr>
          <p:nvPr>
            <p:ph type="ftr" sz="quarter" idx="10"/>
          </p:nvPr>
        </p:nvSpPr>
        <p:spPr>
          <a:xfrm>
            <a:off x="1331913" y="6308725"/>
            <a:ext cx="2895600" cy="365125"/>
          </a:xfrm>
        </p:spPr>
        <p:txBody>
          <a:bodyPr/>
          <a:lstStyle>
            <a:lvl1pPr fontAlgn="auto">
              <a:spcAft>
                <a:spcPts val="0"/>
              </a:spcAft>
              <a:defRPr>
                <a:solidFill>
                  <a:prstClr val="black">
                    <a:tint val="75000"/>
                  </a:prstClr>
                </a:solidFill>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5288" y="908721"/>
            <a:ext cx="8291512" cy="792087"/>
          </a:xfrm>
          <a:prstGeom prst="rect">
            <a:avLst/>
          </a:prstGeom>
        </p:spPr>
        <p:txBody>
          <a:bodyPr/>
          <a:lstStyle>
            <a:lvl1pPr>
              <a:defRPr>
                <a:solidFill>
                  <a:schemeClr val="accent5">
                    <a:lumMod val="75000"/>
                  </a:schemeClr>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395536" y="1772816"/>
            <a:ext cx="8291264" cy="410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pPr>
              <a:defRPr/>
            </a:pPr>
            <a:fld id="{1E444C43-5F19-436F-8DEA-57B92CEA0D57}" type="slidenum">
              <a:rPr lang="de-DE"/>
              <a:pPr>
                <a:defRPr/>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5288" y="1196975"/>
            <a:ext cx="8291512" cy="792163"/>
          </a:xfrm>
          <a:prstGeom prst="rect">
            <a:avLst/>
          </a:prstGeom>
        </p:spPr>
        <p:txBody>
          <a:bodyPr/>
          <a:lstStyle/>
          <a:p>
            <a:r>
              <a:rPr lang="en-US" dirty="0" smtClean="0"/>
              <a:t>Click to edit Master title style</a:t>
            </a:r>
            <a:endParaRPr lang="en-US" dirty="0"/>
          </a:p>
        </p:txBody>
      </p:sp>
      <p:sp>
        <p:nvSpPr>
          <p:cNvPr id="3" name="Rectangle 4"/>
          <p:cNvSpPr>
            <a:spLocks noGrp="1" noChangeArrowheads="1"/>
          </p:cNvSpPr>
          <p:nvPr>
            <p:ph type="dt" sz="half" idx="10"/>
          </p:nvPr>
        </p:nvSpPr>
        <p:spPr/>
        <p:txBody>
          <a:bodyPr/>
          <a:lstStyle>
            <a:lvl1pPr fontAlgn="auto">
              <a:spcAft>
                <a:spcPts val="0"/>
              </a:spcAft>
              <a:defRPr/>
            </a:lvl1pPr>
          </a:lstStyle>
          <a:p>
            <a:pPr>
              <a:defRPr/>
            </a:pPr>
            <a:endParaRPr lang="de-DE"/>
          </a:p>
        </p:txBody>
      </p:sp>
      <p:sp>
        <p:nvSpPr>
          <p:cNvPr id="4" name="Rectangle 5"/>
          <p:cNvSpPr>
            <a:spLocks noGrp="1" noChangeArrowheads="1"/>
          </p:cNvSpPr>
          <p:nvPr>
            <p:ph type="ftr" sz="quarter" idx="11"/>
          </p:nvPr>
        </p:nvSpPr>
        <p:spPr/>
        <p:txBody>
          <a:bodyPr/>
          <a:lstStyle>
            <a:lvl1pPr fontAlgn="auto">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fontAlgn="auto">
              <a:spcAft>
                <a:spcPts val="0"/>
              </a:spcAft>
              <a:defRPr/>
            </a:lvl1pPr>
          </a:lstStyle>
          <a:p>
            <a:pPr>
              <a:defRPr/>
            </a:pPr>
            <a:fld id="{E83949C1-743D-44B8-8DDF-4581578517D7}" type="slidenum">
              <a:rPr lang="de-DE"/>
              <a:pPr>
                <a:defRPr/>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395288" y="908721"/>
            <a:ext cx="8291512" cy="792087"/>
          </a:xfrm>
          <a:prstGeom prst="rect">
            <a:avLst/>
          </a:prstGeom>
        </p:spPr>
        <p:txBody>
          <a:bodyPr/>
          <a:lstStyle>
            <a:lvl1pPr>
              <a:defRPr>
                <a:solidFill>
                  <a:schemeClr val="accent5">
                    <a:lumMod val="75000"/>
                  </a:schemeClr>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395536" y="1772816"/>
            <a:ext cx="8291264" cy="410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a:xfrm>
            <a:off x="1331913" y="6308725"/>
            <a:ext cx="2895600" cy="365125"/>
          </a:xfrm>
        </p:spPr>
        <p:txBody>
          <a:bodyPr/>
          <a:lstStyle>
            <a:lvl1pPr fontAlgn="auto">
              <a:spcAft>
                <a:spcPts val="0"/>
              </a:spcAft>
              <a:defRPr/>
            </a:lvl1pPr>
          </a:lstStyle>
          <a:p>
            <a:pPr>
              <a:defRPr/>
            </a:pP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5288" y="908721"/>
            <a:ext cx="8291512" cy="792087"/>
          </a:xfrm>
          <a:prstGeom prst="rect">
            <a:avLst/>
          </a:prstGeom>
        </p:spPr>
        <p:txBody>
          <a:bodyPr/>
          <a:lstStyle>
            <a:lvl1pPr>
              <a:defRPr>
                <a:solidFill>
                  <a:schemeClr val="accent5">
                    <a:lumMod val="75000"/>
                  </a:schemeClr>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395536" y="1772816"/>
            <a:ext cx="8291264" cy="410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de-DE"/>
          </a:p>
        </p:txBody>
      </p:sp>
      <p:sp>
        <p:nvSpPr>
          <p:cNvPr id="5"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fld id="{801C7935-C6B5-424E-8ACD-E323523EE6B9}" type="slidenum">
              <a:rPr lang="de-DE" altLang="de-DE"/>
              <a:pPr/>
              <a:t>‹#›</a:t>
            </a:fld>
            <a:endParaRPr lang="de-DE" alt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5288" y="1196975"/>
            <a:ext cx="8291512" cy="792163"/>
          </a:xfrm>
          <a:prstGeom prst="rect">
            <a:avLst/>
          </a:prstGeom>
        </p:spPr>
        <p:txBody>
          <a:bodyPr/>
          <a:lstStyle/>
          <a:p>
            <a:r>
              <a:rPr lang="en-US" smtClean="0"/>
              <a:t>Click to edit Master title style</a:t>
            </a:r>
            <a:endParaRPr lang="en-US" dirty="0"/>
          </a:p>
        </p:txBody>
      </p:sp>
      <p:sp>
        <p:nvSpPr>
          <p:cNvPr id="3" name="Rectangle 4"/>
          <p:cNvSpPr>
            <a:spLocks noGrp="1" noChangeArrowheads="1"/>
          </p:cNvSpPr>
          <p:nvPr>
            <p:ph type="dt" sz="half" idx="10"/>
          </p:nvPr>
        </p:nvSpPr>
        <p:spPr/>
        <p:txBody>
          <a:bodyPr/>
          <a:lstStyle>
            <a:lvl1pPr fontAlgn="auto">
              <a:spcAft>
                <a:spcPts val="0"/>
              </a:spcAft>
              <a:defRPr/>
            </a:lvl1pPr>
          </a:lstStyle>
          <a:p>
            <a:pPr>
              <a:defRPr/>
            </a:pPr>
            <a:endParaRPr lang="de-DE"/>
          </a:p>
        </p:txBody>
      </p:sp>
      <p:sp>
        <p:nvSpPr>
          <p:cNvPr id="4" name="Rectangle 5"/>
          <p:cNvSpPr>
            <a:spLocks noGrp="1" noChangeArrowheads="1"/>
          </p:cNvSpPr>
          <p:nvPr>
            <p:ph type="ftr" sz="quarter" idx="11"/>
          </p:nvPr>
        </p:nvSpPr>
        <p:spPr/>
        <p:txBody>
          <a:bodyPr/>
          <a:lstStyle>
            <a:lvl1pPr fontAlgn="auto">
              <a:spcAft>
                <a:spcPts val="0"/>
              </a:spcAft>
              <a:defRPr/>
            </a:lvl1pPr>
          </a:lstStyle>
          <a:p>
            <a:pPr>
              <a:defRPr/>
            </a:pPr>
            <a:endParaRPr lang="de-DE"/>
          </a:p>
        </p:txBody>
      </p:sp>
      <p:sp>
        <p:nvSpPr>
          <p:cNvPr id="5" name="Rectangle 6"/>
          <p:cNvSpPr>
            <a:spLocks noGrp="1" noChangeArrowheads="1"/>
          </p:cNvSpPr>
          <p:nvPr>
            <p:ph type="sldNum" sz="quarter" idx="12"/>
          </p:nvPr>
        </p:nvSpPr>
        <p:spPr/>
        <p:txBody>
          <a:bodyPr/>
          <a:lstStyle>
            <a:lvl1pPr>
              <a:defRPr/>
            </a:lvl1pPr>
          </a:lstStyle>
          <a:p>
            <a:fld id="{2BF1C722-7FA6-4C74-A9B2-1123934E7F09}" type="slidenum">
              <a:rPr lang="de-DE" altLang="de-DE"/>
              <a:pPr/>
              <a:t>‹#›</a:t>
            </a:fld>
            <a:endParaRPr lang="de-DE" alt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196975"/>
            <a:ext cx="8291512" cy="7921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6C177E-CDB5-4965-8E9D-3A103F9159FB}" type="datetimeFigureOut">
              <a:rPr lang="en-US"/>
              <a:pPr>
                <a:defRPr/>
              </a:pPr>
              <a:t>2/9/2016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C08AEFD-330F-4FB2-83F9-544C09C29DD6}" type="slidenum">
              <a:rPr lang="en-US" altLang="de-DE"/>
              <a:pPr/>
              <a:t>‹#›</a:t>
            </a:fld>
            <a:endParaRPr lang="en-US" alt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9200"/>
            <a:ext cx="77724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362200"/>
            <a:ext cx="38100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362200"/>
            <a:ext cx="38100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de-DE"/>
          </a:p>
        </p:txBody>
      </p:sp>
      <p:sp>
        <p:nvSpPr>
          <p:cNvPr id="6" name="Footer Placeholder 4"/>
          <p:cNvSpPr>
            <a:spLocks noGrp="1"/>
          </p:cNvSpPr>
          <p:nvPr>
            <p:ph type="ftr" sz="quarter" idx="11"/>
          </p:nvPr>
        </p:nvSpPr>
        <p:spPr/>
        <p:txBody>
          <a:bodyPr/>
          <a:lstStyle>
            <a:lvl1pPr>
              <a:defRPr/>
            </a:lvl1pPr>
          </a:lstStyle>
          <a:p>
            <a:pPr>
              <a:defRPr/>
            </a:pPr>
            <a:endParaRPr lang="de-DE"/>
          </a:p>
        </p:txBody>
      </p:sp>
      <p:sp>
        <p:nvSpPr>
          <p:cNvPr id="7" name="Slide Number Placeholder 5"/>
          <p:cNvSpPr>
            <a:spLocks noGrp="1"/>
          </p:cNvSpPr>
          <p:nvPr>
            <p:ph type="sldNum" sz="quarter" idx="12"/>
          </p:nvPr>
        </p:nvSpPr>
        <p:spPr/>
        <p:txBody>
          <a:bodyPr/>
          <a:lstStyle>
            <a:lvl1pPr>
              <a:defRPr/>
            </a:lvl1pPr>
          </a:lstStyle>
          <a:p>
            <a:fld id="{653CB644-3688-4302-9D43-0994DA4C6455}" type="slidenum">
              <a:rPr lang="de-DE" altLang="de-DE"/>
              <a:pPr/>
              <a:t>‹#›</a:t>
            </a:fld>
            <a:endParaRPr lang="de-DE" alt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3804216-2E7A-48FD-83A8-82754ED5D693}" type="datetimeFigureOut">
              <a:rPr lang="en-US"/>
              <a:pPr>
                <a:defRPr/>
              </a:pPr>
              <a:t>2/9/2016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742F15FE-106D-49B9-ACF4-FBF756A1DEBF}" type="slidenum">
              <a:rPr lang="en-US" altLang="de-DE"/>
              <a:pPr/>
              <a:t>‹#›</a:t>
            </a:fld>
            <a:endParaRPr lang="en-US" alt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hthoek 2"/>
          <p:cNvSpPr/>
          <p:nvPr userDrawn="1"/>
        </p:nvSpPr>
        <p:spPr>
          <a:xfrm>
            <a:off x="468313" y="2205038"/>
            <a:ext cx="8351837" cy="4246562"/>
          </a:xfrm>
          <a:prstGeom prst="rect">
            <a:avLst/>
          </a:prstGeom>
        </p:spPr>
        <p:txBody>
          <a:bodyPr>
            <a:spAutoFit/>
          </a:bodyPr>
          <a:lstStyle/>
          <a:p>
            <a:pPr eaLnBrk="1" fontAlgn="auto" hangingPunct="1">
              <a:spcBef>
                <a:spcPts val="0"/>
              </a:spcBef>
              <a:spcAft>
                <a:spcPts val="0"/>
              </a:spcAft>
              <a:defRPr/>
            </a:pPr>
            <a:r>
              <a:rPr lang="en-US" b="1" dirty="0">
                <a:solidFill>
                  <a:srgbClr val="0070C0"/>
                </a:solidFill>
                <a:latin typeface="Arial" pitchFamily="34" charset="0"/>
                <a:cs typeface="Arial" pitchFamily="34" charset="0"/>
              </a:rPr>
              <a:t/>
            </a:r>
            <a:br>
              <a:rPr lang="en-US" b="1" dirty="0">
                <a:solidFill>
                  <a:srgbClr val="0070C0"/>
                </a:solidFill>
                <a:latin typeface="Arial" pitchFamily="34" charset="0"/>
                <a:cs typeface="Arial" pitchFamily="34" charset="0"/>
              </a:rPr>
            </a:br>
            <a:r>
              <a:rPr lang="en-US" sz="2000" b="1" dirty="0">
                <a:solidFill>
                  <a:srgbClr val="0070C0"/>
                </a:solidFill>
                <a:latin typeface="Arial" pitchFamily="34" charset="0"/>
                <a:cs typeface="Arial" pitchFamily="34" charset="0"/>
              </a:rPr>
              <a:t> </a:t>
            </a:r>
          </a:p>
          <a:p>
            <a:pPr eaLnBrk="1" fontAlgn="auto" hangingPunct="1">
              <a:spcBef>
                <a:spcPts val="0"/>
              </a:spcBef>
              <a:spcAft>
                <a:spcPts val="0"/>
              </a:spcAft>
              <a:defRPr/>
            </a:pPr>
            <a:r>
              <a:rPr lang="en-US" sz="2000" b="1" dirty="0">
                <a:solidFill>
                  <a:srgbClr val="0070C0"/>
                </a:solidFill>
                <a:latin typeface="Arial" pitchFamily="34" charset="0"/>
                <a:cs typeface="Arial" pitchFamily="34" charset="0"/>
              </a:rPr>
              <a:t>			</a:t>
            </a:r>
          </a:p>
          <a:p>
            <a:pPr eaLnBrk="1" fontAlgn="auto" hangingPunct="1">
              <a:spcBef>
                <a:spcPts val="0"/>
              </a:spcBef>
              <a:spcAft>
                <a:spcPts val="0"/>
              </a:spcAft>
              <a:defRPr/>
            </a:pPr>
            <a:r>
              <a:rPr lang="en-US" sz="2000" b="1" dirty="0">
                <a:solidFill>
                  <a:srgbClr val="0070C0"/>
                </a:solidFill>
                <a:latin typeface="Arial" pitchFamily="34" charset="0"/>
                <a:cs typeface="Arial" pitchFamily="34" charset="0"/>
              </a:rPr>
              <a:t>			</a:t>
            </a:r>
            <a:r>
              <a:rPr lang="en-IE" sz="2000" dirty="0">
                <a:solidFill>
                  <a:prstClr val="black"/>
                </a:solidFill>
                <a:latin typeface="Calibri"/>
              </a:rPr>
              <a:t>Relating language examinations to the common 			European reference levels of language proficiency: 			</a:t>
            </a:r>
            <a:r>
              <a:rPr lang="en-IE" i="1" dirty="0">
                <a:solidFill>
                  <a:prstClr val="black"/>
                </a:solidFill>
                <a:latin typeface="Calibri"/>
              </a:rPr>
              <a:t>promoting quality assurance in education and 				facilitating mobility</a:t>
            </a:r>
          </a:p>
          <a:p>
            <a:pPr eaLnBrk="1" fontAlgn="auto" hangingPunct="1">
              <a:spcBef>
                <a:spcPts val="0"/>
              </a:spcBef>
              <a:spcAft>
                <a:spcPts val="0"/>
              </a:spcAft>
              <a:defRPr/>
            </a:pPr>
            <a:r>
              <a:rPr lang="en-IE" i="1" dirty="0">
                <a:solidFill>
                  <a:prstClr val="black"/>
                </a:solidFill>
                <a:latin typeface="Calibri"/>
              </a:rPr>
              <a:t>			</a:t>
            </a:r>
            <a:r>
              <a:rPr lang="en-IE" sz="2000" dirty="0">
                <a:solidFill>
                  <a:prstClr val="black"/>
                </a:solidFill>
                <a:latin typeface="Calibri"/>
                <a:hlinkClick r:id="rId2"/>
              </a:rPr>
              <a:t>http://relang.ecml.at </a:t>
            </a:r>
            <a:endParaRPr lang="en-IE" sz="2000" dirty="0">
              <a:solidFill>
                <a:prstClr val="black"/>
              </a:solidFill>
              <a:latin typeface="Calibri"/>
            </a:endParaRPr>
          </a:p>
          <a:p>
            <a:pPr eaLnBrk="1" fontAlgn="auto" hangingPunct="1">
              <a:spcBef>
                <a:spcPts val="0"/>
              </a:spcBef>
              <a:spcAft>
                <a:spcPts val="0"/>
              </a:spcAft>
              <a:defRPr/>
            </a:pPr>
            <a:endParaRPr lang="en-IE" i="1" dirty="0">
              <a:solidFill>
                <a:prstClr val="black"/>
              </a:solidFill>
              <a:latin typeface="Calibri"/>
            </a:endParaRPr>
          </a:p>
          <a:p>
            <a:pPr eaLnBrk="1" fontAlgn="auto" hangingPunct="1">
              <a:spcBef>
                <a:spcPts val="0"/>
              </a:spcBef>
              <a:spcAft>
                <a:spcPts val="0"/>
              </a:spcAft>
              <a:defRPr/>
            </a:pPr>
            <a:endParaRPr lang="en-IE" i="1" dirty="0">
              <a:solidFill>
                <a:prstClr val="black"/>
              </a:solidFill>
              <a:latin typeface="Calibri"/>
            </a:endParaRPr>
          </a:p>
          <a:p>
            <a:pPr eaLnBrk="1" fontAlgn="auto" hangingPunct="1">
              <a:spcBef>
                <a:spcPts val="0"/>
              </a:spcBef>
              <a:spcAft>
                <a:spcPts val="0"/>
              </a:spcAft>
              <a:defRPr/>
            </a:pPr>
            <a:r>
              <a:rPr lang="en-US" sz="2000" dirty="0">
                <a:solidFill>
                  <a:prstClr val="black"/>
                </a:solidFill>
                <a:latin typeface="Calibri"/>
              </a:rPr>
              <a:t>			Use of ICT in support of language teaching 				and learning </a:t>
            </a:r>
          </a:p>
          <a:p>
            <a:pPr eaLnBrk="1" fontAlgn="auto" hangingPunct="1">
              <a:spcBef>
                <a:spcPts val="0"/>
              </a:spcBef>
              <a:spcAft>
                <a:spcPts val="0"/>
              </a:spcAft>
              <a:defRPr/>
            </a:pPr>
            <a:r>
              <a:rPr lang="en-US" sz="2000" dirty="0">
                <a:solidFill>
                  <a:prstClr val="black"/>
                </a:solidFill>
                <a:latin typeface="Calibri"/>
              </a:rPr>
              <a:t>			</a:t>
            </a:r>
            <a:r>
              <a:rPr lang="en-US" sz="2000" dirty="0">
                <a:solidFill>
                  <a:prstClr val="black"/>
                </a:solidFill>
                <a:latin typeface="Calibri"/>
                <a:hlinkClick r:id="rId3"/>
              </a:rPr>
              <a:t>http://ict-rev.ecml.at  </a:t>
            </a:r>
            <a:endParaRPr lang="en-US" sz="2000" dirty="0">
              <a:solidFill>
                <a:prstClr val="black"/>
              </a:solidFill>
              <a:latin typeface="Calibri"/>
            </a:endParaRPr>
          </a:p>
          <a:p>
            <a:pPr eaLnBrk="1" fontAlgn="auto" hangingPunct="1">
              <a:spcBef>
                <a:spcPts val="0"/>
              </a:spcBef>
              <a:spcAft>
                <a:spcPts val="0"/>
              </a:spcAft>
              <a:defRPr/>
            </a:pPr>
            <a:r>
              <a:rPr lang="de-DE" sz="2000" i="1" cap="all" dirty="0">
                <a:solidFill>
                  <a:prstClr val="black"/>
                </a:solidFill>
                <a:latin typeface="Calibri"/>
              </a:rPr>
              <a:t>			</a:t>
            </a:r>
            <a:endParaRPr lang="en-US" sz="2000" i="1" cap="all" dirty="0">
              <a:solidFill>
                <a:prstClr val="black"/>
              </a:solidFill>
              <a:latin typeface="Calibri"/>
            </a:endParaRPr>
          </a:p>
        </p:txBody>
      </p:sp>
      <p:sp>
        <p:nvSpPr>
          <p:cNvPr id="3" name="Rechthoek 4"/>
          <p:cNvSpPr/>
          <p:nvPr userDrawn="1"/>
        </p:nvSpPr>
        <p:spPr>
          <a:xfrm>
            <a:off x="107950" y="333375"/>
            <a:ext cx="8928100" cy="3046413"/>
          </a:xfrm>
          <a:prstGeom prst="rect">
            <a:avLst/>
          </a:prstGeom>
        </p:spPr>
        <p:txBody>
          <a:bodyPr>
            <a:spAutoFit/>
          </a:bodyPr>
          <a:lstStyle/>
          <a:p>
            <a:pPr algn="ctr" eaLnBrk="1" hangingPunct="1">
              <a:defRPr/>
            </a:pPr>
            <a:endParaRPr lang="en-US" sz="2400" b="1" dirty="0">
              <a:solidFill>
                <a:srgbClr val="0070C0"/>
              </a:solidFill>
              <a:latin typeface="Calibri"/>
            </a:endParaRPr>
          </a:p>
          <a:p>
            <a:pPr algn="ctr" eaLnBrk="1" hangingPunct="1">
              <a:defRPr/>
            </a:pPr>
            <a:r>
              <a:rPr lang="en-US" sz="2400" b="1" dirty="0">
                <a:solidFill>
                  <a:srgbClr val="002060"/>
                </a:solidFill>
                <a:latin typeface="Calibri"/>
              </a:rPr>
              <a:t>European Centre for Modern Languages and European Commission cooperation on </a:t>
            </a:r>
            <a:br>
              <a:rPr lang="en-US" sz="2400" b="1" dirty="0">
                <a:solidFill>
                  <a:srgbClr val="002060"/>
                </a:solidFill>
                <a:latin typeface="Calibri"/>
              </a:rPr>
            </a:br>
            <a:r>
              <a:rPr lang="en-US" sz="2400" b="1" dirty="0">
                <a:solidFill>
                  <a:srgbClr val="002060"/>
                </a:solidFill>
                <a:latin typeface="Calibri"/>
              </a:rPr>
              <a:t>Innovative Methodologies and Assessment In Language Learning</a:t>
            </a:r>
          </a:p>
          <a:p>
            <a:pPr algn="ctr" eaLnBrk="1" hangingPunct="1">
              <a:defRPr/>
            </a:pPr>
            <a:endParaRPr lang="de-AT" sz="2400" b="1" dirty="0">
              <a:solidFill>
                <a:srgbClr val="002060"/>
              </a:solidFill>
              <a:latin typeface="Calibri"/>
            </a:endParaRPr>
          </a:p>
          <a:p>
            <a:pPr algn="ctr" eaLnBrk="1" hangingPunct="1">
              <a:defRPr/>
            </a:pPr>
            <a:r>
              <a:rPr lang="de-AT" sz="2400" u="sng" dirty="0" err="1">
                <a:solidFill>
                  <a:prstClr val="black"/>
                </a:solidFill>
                <a:latin typeface="Calibri"/>
              </a:rPr>
              <a:t>Two</a:t>
            </a:r>
            <a:r>
              <a:rPr lang="de-AT" sz="2400" u="sng" dirty="0">
                <a:solidFill>
                  <a:prstClr val="black"/>
                </a:solidFill>
                <a:latin typeface="Calibri"/>
              </a:rPr>
              <a:t> </a:t>
            </a:r>
            <a:r>
              <a:rPr lang="de-AT" sz="2400" u="sng" dirty="0" err="1">
                <a:solidFill>
                  <a:prstClr val="black"/>
                </a:solidFill>
                <a:latin typeface="Calibri"/>
              </a:rPr>
              <a:t>topics</a:t>
            </a:r>
            <a:r>
              <a:rPr lang="de-AT" sz="2400" u="sng" dirty="0">
                <a:solidFill>
                  <a:prstClr val="black"/>
                </a:solidFill>
                <a:latin typeface="Calibri"/>
              </a:rPr>
              <a:t> </a:t>
            </a:r>
            <a:r>
              <a:rPr lang="de-AT" sz="2400" u="sng" dirty="0" err="1">
                <a:solidFill>
                  <a:prstClr val="black"/>
                </a:solidFill>
                <a:latin typeface="Calibri"/>
              </a:rPr>
              <a:t>for</a:t>
            </a:r>
            <a:r>
              <a:rPr lang="de-AT" sz="2400" u="sng" dirty="0">
                <a:solidFill>
                  <a:prstClr val="black"/>
                </a:solidFill>
                <a:latin typeface="Calibri"/>
              </a:rPr>
              <a:t> training </a:t>
            </a:r>
            <a:r>
              <a:rPr lang="de-AT" sz="2400" u="sng" dirty="0" err="1">
                <a:solidFill>
                  <a:prstClr val="black"/>
                </a:solidFill>
                <a:latin typeface="Calibri"/>
              </a:rPr>
              <a:t>workshops</a:t>
            </a:r>
            <a:r>
              <a:rPr lang="de-AT" sz="2400" u="sng" dirty="0">
                <a:solidFill>
                  <a:prstClr val="black"/>
                </a:solidFill>
                <a:latin typeface="Calibri"/>
              </a:rPr>
              <a:t>:</a:t>
            </a:r>
          </a:p>
          <a:p>
            <a:pPr algn="ctr" eaLnBrk="1" hangingPunct="1">
              <a:defRPr/>
            </a:pPr>
            <a:endParaRPr lang="de-AT" sz="2400" b="1" dirty="0">
              <a:solidFill>
                <a:srgbClr val="002060"/>
              </a:solidFill>
              <a:latin typeface="Calibri"/>
            </a:endParaRPr>
          </a:p>
          <a:p>
            <a:pPr algn="ctr" eaLnBrk="1" hangingPunct="1">
              <a:defRPr/>
            </a:pPr>
            <a:endParaRPr lang="en-US" sz="2400" b="1" dirty="0">
              <a:solidFill>
                <a:srgbClr val="002060"/>
              </a:solidFill>
              <a:latin typeface="Calibri"/>
            </a:endParaRPr>
          </a:p>
        </p:txBody>
      </p:sp>
      <p:pic>
        <p:nvPicPr>
          <p:cNvPr id="4" name="Picture 2" descr="ICT-REV">
            <a:hlinkClick r:id="rId4" tooltip="ICT-REV"/>
          </p:cNvPr>
          <p:cNvPicPr>
            <a:picLocks noChangeAspect="1" noChangeArrowheads="1"/>
          </p:cNvPicPr>
          <p:nvPr userDrawn="1"/>
        </p:nvPicPr>
        <p:blipFill>
          <a:blip r:embed="rId5" cstate="print"/>
          <a:srcRect/>
          <a:stretch>
            <a:fillRect/>
          </a:stretch>
        </p:blipFill>
        <p:spPr bwMode="auto">
          <a:xfrm>
            <a:off x="1116013" y="4797425"/>
            <a:ext cx="2016125" cy="561975"/>
          </a:xfrm>
          <a:prstGeom prst="rect">
            <a:avLst/>
          </a:prstGeom>
          <a:noFill/>
          <a:ln w="9525">
            <a:noFill/>
            <a:miter lim="800000"/>
            <a:headEnd/>
            <a:tailEnd/>
          </a:ln>
        </p:spPr>
      </p:pic>
      <p:pic>
        <p:nvPicPr>
          <p:cNvPr id="5" name="dnn_dnnLOGO_imgLogo" descr="RELANG">
            <a:hlinkClick r:id="rId6" tooltip="RELANG"/>
          </p:cNvPr>
          <p:cNvPicPr>
            <a:picLocks noChangeAspect="1" noChangeArrowheads="1"/>
          </p:cNvPicPr>
          <p:nvPr userDrawn="1"/>
        </p:nvPicPr>
        <p:blipFill>
          <a:blip r:embed="rId7" cstate="print"/>
          <a:srcRect/>
          <a:stretch>
            <a:fillRect/>
          </a:stretch>
        </p:blipFill>
        <p:spPr bwMode="auto">
          <a:xfrm>
            <a:off x="900113" y="3213100"/>
            <a:ext cx="2232025" cy="647700"/>
          </a:xfrm>
          <a:prstGeom prst="rect">
            <a:avLst/>
          </a:prstGeom>
          <a:noFill/>
          <a:ln w="9525">
            <a:noFill/>
            <a:miter lim="800000"/>
            <a:headEnd/>
            <a:tailEnd/>
          </a:ln>
        </p:spPr>
      </p:pic>
      <p:sp>
        <p:nvSpPr>
          <p:cNvPr id="6" name="Footer Placeholder 4"/>
          <p:cNvSpPr>
            <a:spLocks noGrp="1"/>
          </p:cNvSpPr>
          <p:nvPr>
            <p:ph type="ftr" sz="quarter" idx="10"/>
          </p:nvPr>
        </p:nvSpPr>
        <p:spPr>
          <a:xfrm>
            <a:off x="1331913" y="6308725"/>
            <a:ext cx="2895600" cy="365125"/>
          </a:xfrm>
        </p:spPr>
        <p:txBody>
          <a:bodyPr/>
          <a:lstStyle>
            <a:lvl1pPr fontAlgn="auto">
              <a:spcAft>
                <a:spcPts val="0"/>
              </a:spcAft>
              <a:defRPr>
                <a:solidFill>
                  <a:prstClr val="black">
                    <a:tint val="75000"/>
                  </a:prstClr>
                </a:solidFill>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395288" y="908721"/>
            <a:ext cx="8291512" cy="792087"/>
          </a:xfrm>
          <a:prstGeom prst="rect">
            <a:avLst/>
          </a:prstGeom>
        </p:spPr>
        <p:txBody>
          <a:bodyPr/>
          <a:lstStyle>
            <a:lvl1pPr>
              <a:defRPr>
                <a:solidFill>
                  <a:schemeClr val="accent5">
                    <a:lumMod val="75000"/>
                  </a:schemeClr>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395536" y="1772816"/>
            <a:ext cx="8291264" cy="410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a:xfrm>
            <a:off x="1331913" y="6308725"/>
            <a:ext cx="2895600" cy="365125"/>
          </a:xfrm>
        </p:spPr>
        <p:txBody>
          <a:bodyPr/>
          <a:lstStyle>
            <a:lvl1pPr fontAlgn="auto">
              <a:spcAft>
                <a:spcPts val="0"/>
              </a:spcAft>
              <a:defRPr/>
            </a:lvl1pPr>
          </a:lstStyle>
          <a:p>
            <a:pPr>
              <a:defRPr/>
            </a:pPr>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0.xml"/><Relationship Id="rId7" Type="http://schemas.openxmlformats.org/officeDocument/2006/relationships/image" Target="../media/image3.gi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2" descr="ec-cooperation.png"/>
          <p:cNvPicPr>
            <a:picLocks noChangeAspect="1"/>
          </p:cNvPicPr>
          <p:nvPr/>
        </p:nvPicPr>
        <p:blipFill>
          <a:blip r:embed="rId9" cstate="print"/>
          <a:srcRect/>
          <a:stretch>
            <a:fillRect/>
          </a:stretch>
        </p:blipFill>
        <p:spPr bwMode="auto">
          <a:xfrm>
            <a:off x="1588" y="0"/>
            <a:ext cx="9140825" cy="6858000"/>
          </a:xfrm>
          <a:prstGeom prst="rect">
            <a:avLst/>
          </a:prstGeom>
          <a:noFill/>
          <a:ln w="9525">
            <a:noFill/>
            <a:miter lim="800000"/>
            <a:headEnd/>
            <a:tailEnd/>
          </a:ln>
        </p:spPr>
      </p:pic>
      <p:sp>
        <p:nvSpPr>
          <p:cNvPr id="1027" name="Text Placeholder 2"/>
          <p:cNvSpPr>
            <a:spLocks noGrp="1"/>
          </p:cNvSpPr>
          <p:nvPr>
            <p:ph type="body" idx="1"/>
          </p:nvPr>
        </p:nvSpPr>
        <p:spPr bwMode="auto">
          <a:xfrm>
            <a:off x="395288" y="2514600"/>
            <a:ext cx="8291512" cy="259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ltLang="de-DE" smtClean="0"/>
          </a:p>
          <a:p>
            <a:pPr lvl="0"/>
            <a:endParaRPr lang="en-US" altLang="de-DE" smtClean="0"/>
          </a:p>
          <a:p>
            <a:pPr lvl="0"/>
            <a:endParaRPr lang="en-US" altLang="de-DE" smtClean="0"/>
          </a:p>
          <a:p>
            <a:pPr lvl="0"/>
            <a:endParaRPr lang="en-US" altLang="de-DE" smtClean="0"/>
          </a:p>
          <a:p>
            <a:pPr lvl="0"/>
            <a:r>
              <a:rPr lang="de-DE" altLang="de-DE" smtClean="0"/>
              <a:t>ICT</a:t>
            </a:r>
            <a:endParaRPr lang="en-US" altLang="de-DE" smtClean="0"/>
          </a:p>
          <a:p>
            <a:pPr lvl="0"/>
            <a:endParaRPr lang="en-US" altLang="de-DE" smtClean="0"/>
          </a:p>
          <a:p>
            <a:pPr lvl="0"/>
            <a:endParaRPr lang="en-US" altLang="de-DE" smtClean="0"/>
          </a:p>
          <a:p>
            <a:pPr lvl="0"/>
            <a:endParaRPr lang="en-US" altLang="de-DE" smtClean="0"/>
          </a:p>
          <a:p>
            <a:pPr lvl="0"/>
            <a:endParaRPr lang="en-US" altLang="de-DE" smtClean="0"/>
          </a:p>
          <a:p>
            <a:pPr lvl="0"/>
            <a:endParaRPr lang="en-US" altLang="de-DE" smtClean="0"/>
          </a:p>
          <a:p>
            <a:pPr lvl="0"/>
            <a:endParaRPr lang="en-US" altLang="de-DE" smtClean="0"/>
          </a:p>
          <a:p>
            <a:pPr lvl="0"/>
            <a:r>
              <a:rPr lang="en-US" altLang="de-DE" smtClean="0"/>
              <a:t>	European Centre for Modern Languages and European Commission cooperation on</a:t>
            </a:r>
            <a:br>
              <a:rPr lang="en-US" altLang="de-DE" smtClean="0"/>
            </a:br>
            <a:r>
              <a:rPr lang="en-US" altLang="de-DE" smtClean="0"/>
              <a:t>	    INNOVATIVE METHODOLOGIES AND ASSESSMENT IN LANGUAGE LEARNING</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base" hangingPunct="1">
              <a:spcBef>
                <a:spcPts val="0"/>
              </a:spcBef>
              <a:spcAft>
                <a:spcPct val="0"/>
              </a:spcAft>
              <a:defRPr sz="1200">
                <a:solidFill>
                  <a:srgbClr val="000000"/>
                </a:solidFill>
                <a:latin typeface="+mn-lt"/>
                <a:cs typeface="+mn-cs"/>
              </a:defRPr>
            </a:lvl1pPr>
          </a:lstStyle>
          <a:p>
            <a:pPr>
              <a:defRPr/>
            </a:pPr>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base" hangingPunct="1">
              <a:spcBef>
                <a:spcPts val="0"/>
              </a:spcBef>
              <a:spcAft>
                <a:spcPct val="0"/>
              </a:spcAft>
              <a:defRPr sz="1200">
                <a:solidFill>
                  <a:srgbClr val="000000"/>
                </a:solidFill>
                <a:latin typeface="+mn-lt"/>
                <a:cs typeface="+mn-cs"/>
              </a:defRPr>
            </a:lvl1pPr>
          </a:lstStyle>
          <a:p>
            <a:pPr>
              <a:defRPr/>
            </a:pP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000000"/>
                </a:solidFill>
                <a:latin typeface="Calibri" pitchFamily="34" charset="0"/>
              </a:defRPr>
            </a:lvl1pPr>
          </a:lstStyle>
          <a:p>
            <a:fld id="{7ECD86E7-3DFC-4CE9-93AE-B052757FEC09}" type="slidenum">
              <a:rPr lang="de-DE" altLang="de-DE"/>
              <a:pPr/>
              <a:t>‹#›</a:t>
            </a:fld>
            <a:endParaRPr lang="de-DE" altLang="de-DE"/>
          </a:p>
        </p:txBody>
      </p:sp>
      <p:sp>
        <p:nvSpPr>
          <p:cNvPr id="1031" name="Rectangle 7"/>
          <p:cNvSpPr>
            <a:spLocks noChangeArrowheads="1"/>
          </p:cNvSpPr>
          <p:nvPr/>
        </p:nvSpPr>
        <p:spPr bwMode="auto">
          <a:xfrm>
            <a:off x="1547813" y="188913"/>
            <a:ext cx="7200900" cy="276225"/>
          </a:xfrm>
          <a:prstGeom prst="rect">
            <a:avLst/>
          </a:prstGeom>
          <a:noFill/>
          <a:ln w="9525">
            <a:noFill/>
            <a:miter lim="800000"/>
            <a:headEnd/>
            <a:tailEnd/>
          </a:ln>
        </p:spPr>
        <p:txBody>
          <a:bodyPr>
            <a:spAutoFit/>
          </a:bodyPr>
          <a:lstStyle/>
          <a:p>
            <a:pPr algn="r" eaLnBrk="1" hangingPunct="1"/>
            <a:endParaRPr lang="de-DE" sz="1200">
              <a:solidFill>
                <a:srgbClr val="0070C0"/>
              </a:solidFill>
              <a:cs typeface="Arial" charset="0"/>
            </a:endParaRPr>
          </a:p>
        </p:txBody>
      </p:sp>
      <p:sp>
        <p:nvSpPr>
          <p:cNvPr id="1032" name="Rectangle 10"/>
          <p:cNvSpPr>
            <a:spLocks noChangeArrowheads="1"/>
          </p:cNvSpPr>
          <p:nvPr/>
        </p:nvSpPr>
        <p:spPr bwMode="auto">
          <a:xfrm>
            <a:off x="107950" y="6326188"/>
            <a:ext cx="7488238" cy="271462"/>
          </a:xfrm>
          <a:prstGeom prst="rect">
            <a:avLst/>
          </a:prstGeom>
          <a:noFill/>
          <a:ln w="9525">
            <a:noFill/>
            <a:miter lim="800000"/>
            <a:headEnd/>
            <a:tailEnd/>
          </a:ln>
        </p:spPr>
        <p:txBody>
          <a:bodyPr anchor="ctr">
            <a:spAutoFit/>
          </a:bodyPr>
          <a:lstStyle/>
          <a:p>
            <a:pPr eaLnBrk="1" hangingPunct="1">
              <a:lnSpc>
                <a:spcPts val="1500"/>
              </a:lnSpc>
            </a:pPr>
            <a:endParaRPr lang="de-DE" sz="1200">
              <a:solidFill>
                <a:srgbClr val="002060"/>
              </a:solidFill>
              <a:cs typeface="Arial" charset="0"/>
            </a:endParaRPr>
          </a:p>
        </p:txBody>
      </p:sp>
      <p:pic>
        <p:nvPicPr>
          <p:cNvPr id="1033" name="Picture 8"/>
          <p:cNvPicPr>
            <a:picLocks noChangeAspect="1"/>
          </p:cNvPicPr>
          <p:nvPr/>
        </p:nvPicPr>
        <p:blipFill>
          <a:blip r:embed="rId10"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36" r:id="rId1"/>
    <p:sldLayoutId id="2147484537" r:id="rId2"/>
    <p:sldLayoutId id="2147484534" r:id="rId3"/>
    <p:sldLayoutId id="2147484538" r:id="rId4"/>
    <p:sldLayoutId id="2147484539" r:id="rId5"/>
    <p:sldLayoutId id="2147484535" r:id="rId6"/>
    <p:sldLayoutId id="2147484540" r:id="rId7"/>
  </p:sldLayoutIdLst>
  <p:txStyles>
    <p:titleStyle>
      <a:lvl1pPr algn="ctr" rtl="0" eaLnBrk="1" fontAlgn="base" hangingPunct="1">
        <a:spcBef>
          <a:spcPct val="0"/>
        </a:spcBef>
        <a:spcAft>
          <a:spcPct val="0"/>
        </a:spcAft>
        <a:defRPr sz="4400" kern="1200">
          <a:solidFill>
            <a:srgbClr val="0070C0"/>
          </a:solidFill>
          <a:latin typeface="+mj-lt"/>
          <a:ea typeface="+mj-ea"/>
          <a:cs typeface="+mj-cs"/>
        </a:defRPr>
      </a:lvl1pPr>
      <a:lvl2pPr algn="ctr" rtl="0" eaLnBrk="1" fontAlgn="base" hangingPunct="1">
        <a:spcBef>
          <a:spcPct val="0"/>
        </a:spcBef>
        <a:spcAft>
          <a:spcPct val="0"/>
        </a:spcAft>
        <a:defRPr sz="4400">
          <a:solidFill>
            <a:srgbClr val="0070C0"/>
          </a:solidFill>
          <a:latin typeface="Calibri" pitchFamily="34" charset="0"/>
        </a:defRPr>
      </a:lvl2pPr>
      <a:lvl3pPr algn="ctr" rtl="0" eaLnBrk="1" fontAlgn="base" hangingPunct="1">
        <a:spcBef>
          <a:spcPct val="0"/>
        </a:spcBef>
        <a:spcAft>
          <a:spcPct val="0"/>
        </a:spcAft>
        <a:defRPr sz="4400">
          <a:solidFill>
            <a:srgbClr val="0070C0"/>
          </a:solidFill>
          <a:latin typeface="Calibri" pitchFamily="34" charset="0"/>
        </a:defRPr>
      </a:lvl3pPr>
      <a:lvl4pPr algn="ctr" rtl="0" eaLnBrk="1" fontAlgn="base" hangingPunct="1">
        <a:spcBef>
          <a:spcPct val="0"/>
        </a:spcBef>
        <a:spcAft>
          <a:spcPct val="0"/>
        </a:spcAft>
        <a:defRPr sz="4400">
          <a:solidFill>
            <a:srgbClr val="0070C0"/>
          </a:solidFill>
          <a:latin typeface="Calibri" pitchFamily="34" charset="0"/>
        </a:defRPr>
      </a:lvl4pPr>
      <a:lvl5pPr algn="ctr" rtl="0" eaLnBrk="1" fontAlgn="base" hangingPunct="1">
        <a:spcBef>
          <a:spcPct val="0"/>
        </a:spcBef>
        <a:spcAft>
          <a:spcPct val="0"/>
        </a:spcAft>
        <a:defRPr sz="4400">
          <a:solidFill>
            <a:srgbClr val="0070C0"/>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algn="ctr" rtl="0" eaLnBrk="1" fontAlgn="base" hangingPunct="1">
        <a:lnSpc>
          <a:spcPts val="1500"/>
        </a:lnSpc>
        <a:spcBef>
          <a:spcPct val="20000"/>
        </a:spcBef>
        <a:spcAft>
          <a:spcPct val="0"/>
        </a:spcAft>
        <a:buFont typeface="Arial" charset="0"/>
        <a:defRPr sz="20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12" descr="ec-cooperation.png"/>
          <p:cNvPicPr>
            <a:picLocks noChangeAspect="1"/>
          </p:cNvPicPr>
          <p:nvPr/>
        </p:nvPicPr>
        <p:blipFill>
          <a:blip r:embed="rId6" cstate="print"/>
          <a:srcRect b="11164"/>
          <a:stretch>
            <a:fillRect/>
          </a:stretch>
        </p:blipFill>
        <p:spPr bwMode="auto">
          <a:xfrm>
            <a:off x="0" y="-1191"/>
            <a:ext cx="9144000" cy="6859191"/>
          </a:xfrm>
          <a:prstGeom prst="rect">
            <a:avLst/>
          </a:prstGeom>
          <a:noFill/>
          <a:ln w="9525">
            <a:noFill/>
            <a:miter lim="800000"/>
            <a:headEnd/>
            <a:tailEnd/>
          </a:ln>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base">
              <a:spcBef>
                <a:spcPts val="0"/>
              </a:spcBef>
              <a:spcAft>
                <a:spcPct val="0"/>
              </a:spcAft>
              <a:defRPr sz="1200">
                <a:solidFill>
                  <a:srgbClr val="000000"/>
                </a:solidFill>
                <a:latin typeface="+mn-lt"/>
                <a:cs typeface="+mn-cs"/>
              </a:defRPr>
            </a:lvl1pPr>
          </a:lstStyle>
          <a:p>
            <a:pPr eaLnBrk="1" hangingPunct="1">
              <a:defRPr/>
            </a:pPr>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base">
              <a:spcBef>
                <a:spcPts val="0"/>
              </a:spcBef>
              <a:spcAft>
                <a:spcPct val="0"/>
              </a:spcAft>
              <a:defRPr sz="1200">
                <a:solidFill>
                  <a:srgbClr val="000000"/>
                </a:solidFill>
                <a:latin typeface="+mn-lt"/>
                <a:cs typeface="+mn-cs"/>
              </a:defRPr>
            </a:lvl1pPr>
          </a:lstStyle>
          <a:p>
            <a:pPr eaLnBrk="1" hangingPunct="1">
              <a:defRPr/>
            </a:pPr>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base">
              <a:spcBef>
                <a:spcPts val="0"/>
              </a:spcBef>
              <a:spcAft>
                <a:spcPct val="0"/>
              </a:spcAft>
              <a:defRPr sz="1200">
                <a:solidFill>
                  <a:srgbClr val="000000"/>
                </a:solidFill>
                <a:latin typeface="+mn-lt"/>
                <a:cs typeface="+mn-cs"/>
              </a:defRPr>
            </a:lvl1pPr>
          </a:lstStyle>
          <a:p>
            <a:pPr eaLnBrk="1" hangingPunct="1">
              <a:defRPr/>
            </a:pPr>
            <a:fld id="{85C8F1D8-411F-4D5F-8186-B84AACE7E633}" type="slidenum">
              <a:rPr lang="de-DE"/>
              <a:pPr eaLnBrk="1" hangingPunct="1">
                <a:defRPr/>
              </a:pPr>
              <a:t>‹#›</a:t>
            </a:fld>
            <a:endParaRPr lang="de-DE"/>
          </a:p>
        </p:txBody>
      </p:sp>
      <p:sp>
        <p:nvSpPr>
          <p:cNvPr id="8" name="Rectangle 7"/>
          <p:cNvSpPr/>
          <p:nvPr/>
        </p:nvSpPr>
        <p:spPr>
          <a:xfrm>
            <a:off x="1547813" y="188913"/>
            <a:ext cx="7200900" cy="276225"/>
          </a:xfrm>
          <a:prstGeom prst="rect">
            <a:avLst/>
          </a:prstGeom>
        </p:spPr>
        <p:txBody>
          <a:bodyPr>
            <a:spAutoFit/>
          </a:bodyPr>
          <a:lstStyle/>
          <a:p>
            <a:pPr algn="r" eaLnBrk="1" hangingPunct="1">
              <a:defRPr/>
            </a:pPr>
            <a:endParaRPr lang="en-US" sz="1200" dirty="0">
              <a:solidFill>
                <a:srgbClr val="0070C0"/>
              </a:solidFill>
              <a:latin typeface="Arial" pitchFamily="34" charset="0"/>
              <a:cs typeface="Arial" pitchFamily="34" charset="0"/>
            </a:endParaRPr>
          </a:p>
        </p:txBody>
      </p:sp>
      <p:sp>
        <p:nvSpPr>
          <p:cNvPr id="11" name="Rectangle 10"/>
          <p:cNvSpPr/>
          <p:nvPr/>
        </p:nvSpPr>
        <p:spPr>
          <a:xfrm flipV="1">
            <a:off x="179512" y="5950950"/>
            <a:ext cx="7488832" cy="284693"/>
          </a:xfrm>
          <a:prstGeom prst="rect">
            <a:avLst/>
          </a:prstGeom>
        </p:spPr>
        <p:txBody>
          <a:bodyPr wrap="square" anchor="ctr">
            <a:spAutoFit/>
          </a:bodyPr>
          <a:lstStyle/>
          <a:p>
            <a:pPr eaLnBrk="1" hangingPunct="1">
              <a:lnSpc>
                <a:spcPts val="1500"/>
              </a:lnSpc>
              <a:defRPr/>
            </a:pPr>
            <a:endParaRPr lang="en-US" sz="1200" dirty="0">
              <a:solidFill>
                <a:srgbClr val="002060"/>
              </a:solidFill>
              <a:latin typeface="Arial" pitchFamily="34" charset="0"/>
              <a:cs typeface="Arial" pitchFamily="34" charset="0"/>
            </a:endParaRPr>
          </a:p>
        </p:txBody>
      </p:sp>
      <p:sp>
        <p:nvSpPr>
          <p:cNvPr id="2051" name="Text Placeholder 2"/>
          <p:cNvSpPr>
            <a:spLocks noGrp="1"/>
          </p:cNvSpPr>
          <p:nvPr>
            <p:ph type="body" idx="1"/>
          </p:nvPr>
        </p:nvSpPr>
        <p:spPr bwMode="auto">
          <a:xfrm>
            <a:off x="395288" y="2514600"/>
            <a:ext cx="8291512" cy="259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dirty="0" smtClean="0"/>
          </a:p>
          <a:p>
            <a:pPr lvl="0"/>
            <a:endParaRPr lang="en-US" dirty="0" smtClean="0"/>
          </a:p>
          <a:p>
            <a:pPr lvl="0"/>
            <a:endParaRPr lang="en-US" dirty="0" smtClean="0"/>
          </a:p>
          <a:p>
            <a:pPr lvl="0"/>
            <a:endParaRPr lang="en-US" dirty="0" smtClean="0"/>
          </a:p>
          <a:p>
            <a:pPr lvl="0"/>
            <a:r>
              <a:rPr lang="de-DE" dirty="0" smtClean="0"/>
              <a:t>ICT</a:t>
            </a:r>
            <a:endParaRPr lang="en-US" dirty="0" smtClean="0"/>
          </a:p>
          <a:p>
            <a:pPr lvl="0"/>
            <a:endParaRPr lang="en-US" dirty="0" smtClean="0"/>
          </a:p>
          <a:p>
            <a:pPr lvl="0"/>
            <a:endParaRPr lang="en-US" dirty="0" smtClean="0"/>
          </a:p>
          <a:p>
            <a:pPr lvl="0"/>
            <a:endParaRPr lang="en-US" dirty="0" smtClean="0"/>
          </a:p>
          <a:p>
            <a:pPr lvl="0"/>
            <a:endParaRPr lang="en-US" dirty="0" smtClean="0"/>
          </a:p>
          <a:p>
            <a:pPr lvl="0"/>
            <a:endParaRPr lang="en-US" dirty="0" smtClean="0"/>
          </a:p>
          <a:p>
            <a:pPr lvl="0"/>
            <a:r>
              <a:rPr lang="en-US" dirty="0" smtClean="0"/>
              <a:t>	European Centre for Modern Languages and European Commission cooperation on</a:t>
            </a:r>
            <a:br>
              <a:rPr lang="en-US" dirty="0" smtClean="0"/>
            </a:br>
            <a:r>
              <a:rPr lang="en-US" dirty="0" smtClean="0"/>
              <a:t>	    INNOVATIVE METHODOLOGIES AND ASSESSMENT IN LANGUAGE LEARNING</a:t>
            </a:r>
          </a:p>
        </p:txBody>
      </p:sp>
      <p:pic>
        <p:nvPicPr>
          <p:cNvPr id="10" name="Picture 9" descr="EC-coop-logo2 (2)"/>
          <p:cNvPicPr/>
          <p:nvPr userDrawn="1"/>
        </p:nvPicPr>
        <p:blipFill>
          <a:blip r:embed="rId7" cstate="print"/>
          <a:srcRect t="41071"/>
          <a:stretch>
            <a:fillRect/>
          </a:stretch>
        </p:blipFill>
        <p:spPr bwMode="auto">
          <a:xfrm>
            <a:off x="6444208" y="6021288"/>
            <a:ext cx="2565449" cy="720080"/>
          </a:xfrm>
          <a:prstGeom prst="rect">
            <a:avLst/>
          </a:prstGeom>
          <a:noFill/>
          <a:ln w="9525">
            <a:noFill/>
            <a:miter lim="800000"/>
            <a:headEnd/>
            <a:tailEnd/>
          </a:ln>
        </p:spPr>
      </p:pic>
      <p:pic>
        <p:nvPicPr>
          <p:cNvPr id="12" name="Picture 11"/>
          <p:cNvPicPr>
            <a:picLocks noChangeAspect="1"/>
          </p:cNvPicPr>
          <p:nvPr userDrawn="1"/>
        </p:nvPicPr>
        <p:blipFill>
          <a:blip r:embed="rId8"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Lst>
  <p:txStyles>
    <p:titleStyle>
      <a:lvl1pPr algn="ctr" rtl="0" eaLnBrk="0" fontAlgn="base" hangingPunct="0">
        <a:spcBef>
          <a:spcPct val="0"/>
        </a:spcBef>
        <a:spcAft>
          <a:spcPct val="0"/>
        </a:spcAft>
        <a:defRPr sz="4400" kern="1200">
          <a:solidFill>
            <a:srgbClr val="0070C0"/>
          </a:solidFill>
          <a:latin typeface="+mj-lt"/>
          <a:ea typeface="+mj-ea"/>
          <a:cs typeface="+mj-cs"/>
        </a:defRPr>
      </a:lvl1pPr>
      <a:lvl2pPr algn="ctr" rtl="0" eaLnBrk="0" fontAlgn="base" hangingPunct="0">
        <a:spcBef>
          <a:spcPct val="0"/>
        </a:spcBef>
        <a:spcAft>
          <a:spcPct val="0"/>
        </a:spcAft>
        <a:defRPr sz="4400">
          <a:solidFill>
            <a:srgbClr val="0070C0"/>
          </a:solidFill>
          <a:latin typeface="Calibri" pitchFamily="34" charset="0"/>
        </a:defRPr>
      </a:lvl2pPr>
      <a:lvl3pPr algn="ctr" rtl="0" eaLnBrk="0" fontAlgn="base" hangingPunct="0">
        <a:spcBef>
          <a:spcPct val="0"/>
        </a:spcBef>
        <a:spcAft>
          <a:spcPct val="0"/>
        </a:spcAft>
        <a:defRPr sz="4400">
          <a:solidFill>
            <a:srgbClr val="0070C0"/>
          </a:solidFill>
          <a:latin typeface="Calibri" pitchFamily="34" charset="0"/>
        </a:defRPr>
      </a:lvl3pPr>
      <a:lvl4pPr algn="ctr" rtl="0" eaLnBrk="0" fontAlgn="base" hangingPunct="0">
        <a:spcBef>
          <a:spcPct val="0"/>
        </a:spcBef>
        <a:spcAft>
          <a:spcPct val="0"/>
        </a:spcAft>
        <a:defRPr sz="4400">
          <a:solidFill>
            <a:srgbClr val="0070C0"/>
          </a:solidFill>
          <a:latin typeface="Calibri" pitchFamily="34" charset="0"/>
        </a:defRPr>
      </a:lvl4pPr>
      <a:lvl5pPr algn="ctr" rtl="0" eaLnBrk="0" fontAlgn="base" hangingPunct="0">
        <a:spcBef>
          <a:spcPct val="0"/>
        </a:spcBef>
        <a:spcAft>
          <a:spcPct val="0"/>
        </a:spcAft>
        <a:defRPr sz="4400">
          <a:solidFill>
            <a:srgbClr val="0070C0"/>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algn="ctr" rtl="0" eaLnBrk="0" fontAlgn="base" hangingPunct="0">
        <a:lnSpc>
          <a:spcPts val="1500"/>
        </a:lnSpc>
        <a:spcBef>
          <a:spcPct val="20000"/>
        </a:spcBef>
        <a:spcAft>
          <a:spcPct val="0"/>
        </a:spcAft>
        <a:buFont typeface="Arial" charset="0"/>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ecml.at/"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dots.ecml.at/"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de-DE" b="1" dirty="0" smtClean="0">
                <a:solidFill>
                  <a:srgbClr val="002060"/>
                </a:solidFill>
              </a:rPr>
              <a:t/>
            </a:r>
            <a:br>
              <a:rPr lang="en-US" altLang="de-DE" b="1" dirty="0" smtClean="0">
                <a:solidFill>
                  <a:srgbClr val="002060"/>
                </a:solidFill>
              </a:rPr>
            </a:br>
            <a:endParaRPr lang="de-AT" dirty="0">
              <a:solidFill>
                <a:srgbClr val="002060"/>
              </a:solidFill>
            </a:endParaRPr>
          </a:p>
        </p:txBody>
      </p:sp>
      <p:pic>
        <p:nvPicPr>
          <p:cNvPr id="1026" name="Picture 2" descr="C:\Users\niamh\Desktop\relang-logo-web.gif"/>
          <p:cNvPicPr>
            <a:picLocks noChangeAspect="1" noChangeArrowheads="1"/>
          </p:cNvPicPr>
          <p:nvPr/>
        </p:nvPicPr>
        <p:blipFill>
          <a:blip r:embed="rId3" cstate="print"/>
          <a:srcRect/>
          <a:stretch>
            <a:fillRect/>
          </a:stretch>
        </p:blipFill>
        <p:spPr bwMode="auto">
          <a:xfrm>
            <a:off x="2627784" y="1268760"/>
            <a:ext cx="3484832" cy="1008112"/>
          </a:xfrm>
          <a:prstGeom prst="rect">
            <a:avLst/>
          </a:prstGeom>
          <a:noFill/>
        </p:spPr>
      </p:pic>
      <p:pic>
        <p:nvPicPr>
          <p:cNvPr id="5" name="Content Placeholder 4" descr="EC-coop-logo2 (2)"/>
          <p:cNvPicPr>
            <a:picLocks noGrp="1"/>
          </p:cNvPicPr>
          <p:nvPr>
            <p:ph idx="1"/>
          </p:nvPr>
        </p:nvPicPr>
        <p:blipFill>
          <a:blip r:embed="rId4" cstate="print"/>
          <a:srcRect t="41071"/>
          <a:stretch>
            <a:fillRect/>
          </a:stretch>
        </p:blipFill>
        <p:spPr bwMode="auto">
          <a:xfrm>
            <a:off x="395536" y="3068960"/>
            <a:ext cx="7920682" cy="1777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91512" cy="792087"/>
          </a:xfrm>
        </p:spPr>
        <p:txBody>
          <a:bodyPr/>
          <a:lstStyle/>
          <a:p>
            <a:r>
              <a:rPr lang="de-AT" dirty="0" smtClean="0"/>
              <a:t>       </a:t>
            </a:r>
            <a:r>
              <a:rPr lang="de-AT" dirty="0" smtClean="0">
                <a:solidFill>
                  <a:srgbClr val="002D86"/>
                </a:solidFill>
              </a:rPr>
              <a:t>Publications </a:t>
            </a:r>
            <a:r>
              <a:rPr lang="de-AT" dirty="0" err="1" smtClean="0">
                <a:solidFill>
                  <a:srgbClr val="002D86"/>
                </a:solidFill>
              </a:rPr>
              <a:t>and</a:t>
            </a:r>
            <a:r>
              <a:rPr lang="de-AT" dirty="0" smtClean="0">
                <a:solidFill>
                  <a:srgbClr val="002D86"/>
                </a:solidFill>
              </a:rPr>
              <a:t> Resources</a:t>
            </a:r>
            <a:endParaRPr lang="de-AT" dirty="0">
              <a:solidFill>
                <a:srgbClr val="002D86"/>
              </a:solidFill>
            </a:endParaRPr>
          </a:p>
        </p:txBody>
      </p:sp>
      <p:pic>
        <p:nvPicPr>
          <p:cNvPr id="41986" name="Picture 2"/>
          <p:cNvPicPr>
            <a:picLocks noGrp="1" noChangeAspect="1" noChangeArrowheads="1"/>
          </p:cNvPicPr>
          <p:nvPr>
            <p:ph idx="1"/>
          </p:nvPr>
        </p:nvPicPr>
        <p:blipFill>
          <a:blip r:embed="rId3" cstate="print"/>
          <a:srcRect l="17786" t="8763" r="17920"/>
          <a:stretch>
            <a:fillRect/>
          </a:stretch>
        </p:blipFill>
        <p:spPr bwMode="auto">
          <a:xfrm>
            <a:off x="1907704" y="1196752"/>
            <a:ext cx="6192687"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64704"/>
            <a:ext cx="8291512" cy="792087"/>
          </a:xfrm>
        </p:spPr>
        <p:txBody>
          <a:bodyPr/>
          <a:lstStyle/>
          <a:p>
            <a:r>
              <a:rPr lang="fr-FR" dirty="0" smtClean="0">
                <a:solidFill>
                  <a:srgbClr val="1F497D">
                    <a:lumMod val="75000"/>
                  </a:srgbClr>
                </a:solidFill>
              </a:rPr>
              <a:t> </a:t>
            </a:r>
            <a:r>
              <a:rPr lang="fr-FR" sz="3200" b="1" dirty="0" smtClean="0">
                <a:solidFill>
                  <a:srgbClr val="002D86"/>
                </a:solidFill>
              </a:rPr>
              <a:t>ECML: a unique centre for </a:t>
            </a:r>
            <a:r>
              <a:rPr lang="fr-FR" sz="3200" b="1" dirty="0" err="1" smtClean="0">
                <a:solidFill>
                  <a:srgbClr val="002D86"/>
                </a:solidFill>
              </a:rPr>
              <a:t>language</a:t>
            </a:r>
            <a:r>
              <a:rPr lang="fr-FR" sz="3200" b="1" dirty="0" smtClean="0">
                <a:solidFill>
                  <a:srgbClr val="002D86"/>
                </a:solidFill>
              </a:rPr>
              <a:t> </a:t>
            </a:r>
            <a:r>
              <a:rPr lang="fr-FR" sz="3200" b="1" dirty="0" err="1" smtClean="0">
                <a:solidFill>
                  <a:srgbClr val="002D86"/>
                </a:solidFill>
              </a:rPr>
              <a:t>education</a:t>
            </a:r>
            <a:r>
              <a:rPr lang="fr-FR" sz="3200" b="1" dirty="0" smtClean="0">
                <a:solidFill>
                  <a:srgbClr val="002D86"/>
                </a:solidFill>
              </a:rPr>
              <a:t> </a:t>
            </a:r>
            <a:r>
              <a:rPr lang="fr-FR" b="1" dirty="0" smtClean="0">
                <a:solidFill>
                  <a:srgbClr val="1F497D">
                    <a:lumMod val="75000"/>
                  </a:srgbClr>
                </a:solidFill>
              </a:rPr>
              <a:t/>
            </a:r>
            <a:br>
              <a:rPr lang="fr-FR" b="1" dirty="0" smtClean="0">
                <a:solidFill>
                  <a:srgbClr val="1F497D">
                    <a:lumMod val="75000"/>
                  </a:srgbClr>
                </a:solidFill>
              </a:rPr>
            </a:br>
            <a:endParaRPr lang="de-AT"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114724463"/>
              </p:ext>
            </p:extLst>
          </p:nvPr>
        </p:nvGraphicFramePr>
        <p:xfrm>
          <a:off x="395536" y="1412776"/>
          <a:ext cx="8291512" cy="4103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0688"/>
            <a:ext cx="8291512" cy="864096"/>
          </a:xfrm>
        </p:spPr>
        <p:txBody>
          <a:bodyPr/>
          <a:lstStyle/>
          <a:p>
            <a:pPr>
              <a:lnSpc>
                <a:spcPct val="115000"/>
              </a:lnSpc>
              <a:spcAft>
                <a:spcPts val="1000"/>
              </a:spcAft>
            </a:pPr>
            <a:r>
              <a:rPr lang="en-US" sz="2400" b="1" dirty="0" smtClean="0">
                <a:solidFill>
                  <a:srgbClr val="002D86"/>
                </a:solidFill>
                <a:latin typeface="+mn-lt"/>
                <a:ea typeface="+mn-ea"/>
                <a:cs typeface="+mn-cs"/>
              </a:rPr>
              <a:t>European Centre for Modern Languages and European Commission cooperation on </a:t>
            </a:r>
            <a:br>
              <a:rPr lang="en-US" sz="2400" b="1" dirty="0" smtClean="0">
                <a:solidFill>
                  <a:srgbClr val="002D86"/>
                </a:solidFill>
                <a:latin typeface="+mn-lt"/>
                <a:ea typeface="+mn-ea"/>
                <a:cs typeface="+mn-cs"/>
              </a:rPr>
            </a:br>
            <a:r>
              <a:rPr lang="en-US" sz="2400" b="1" dirty="0" smtClean="0">
                <a:solidFill>
                  <a:srgbClr val="002D86"/>
                </a:solidFill>
                <a:latin typeface="+mn-lt"/>
                <a:ea typeface="+mn-ea"/>
                <a:cs typeface="+mn-cs"/>
              </a:rPr>
              <a:t/>
            </a:r>
            <a:br>
              <a:rPr lang="en-US" sz="2400" b="1" dirty="0" smtClean="0">
                <a:solidFill>
                  <a:srgbClr val="002D86"/>
                </a:solidFill>
                <a:latin typeface="+mn-lt"/>
                <a:ea typeface="+mn-ea"/>
                <a:cs typeface="+mn-cs"/>
              </a:rPr>
            </a:br>
            <a:r>
              <a:rPr lang="de-AT" sz="3200" dirty="0" smtClean="0">
                <a:ea typeface="Calibri"/>
                <a:cs typeface="Times New Roman"/>
              </a:rPr>
              <a:t/>
            </a:r>
            <a:br>
              <a:rPr lang="de-AT" sz="3200" dirty="0" smtClean="0">
                <a:ea typeface="Calibri"/>
                <a:cs typeface="Times New Roman"/>
              </a:rPr>
            </a:br>
            <a:r>
              <a:rPr lang="en-US" b="1" dirty="0" smtClean="0">
                <a:latin typeface="Verdana" pitchFamily="34" charset="0"/>
              </a:rPr>
              <a:t/>
            </a:r>
            <a:br>
              <a:rPr lang="en-US" b="1" dirty="0" smtClean="0">
                <a:latin typeface="Verdana" pitchFamily="34" charset="0"/>
              </a:rPr>
            </a:br>
            <a:r>
              <a:rPr lang="en-US" sz="2400" dirty="0" smtClean="0">
                <a:latin typeface="Verdana" pitchFamily="34" charset="0"/>
              </a:rPr>
              <a:t> </a:t>
            </a:r>
            <a:endParaRPr lang="de-AT" dirty="0"/>
          </a:p>
        </p:txBody>
      </p:sp>
      <p:sp>
        <p:nvSpPr>
          <p:cNvPr id="5" name="Content Placeholder 3"/>
          <p:cNvSpPr>
            <a:spLocks noGrp="1"/>
          </p:cNvSpPr>
          <p:nvPr>
            <p:ph idx="1"/>
          </p:nvPr>
        </p:nvSpPr>
        <p:spPr bwMode="auto">
          <a:xfrm>
            <a:off x="2483768" y="2636912"/>
            <a:ext cx="6516216" cy="4104457"/>
          </a:xfrm>
          <a:prstGeom prst="rect">
            <a:avLst/>
          </a:prstGeom>
          <a:noFill/>
          <a:ln w="9525">
            <a:noFill/>
            <a:miter lim="800000"/>
            <a:headEnd/>
            <a:tailEnd/>
          </a:ln>
        </p:spPr>
        <p:txBody>
          <a:bodyPr/>
          <a:lstStyle/>
          <a:p>
            <a:pPr marL="342900" lvl="0" indent="-342900" algn="l">
              <a:lnSpc>
                <a:spcPct val="100000"/>
              </a:lnSpc>
              <a:buFont typeface="Wingdings" pitchFamily="2" charset="2"/>
              <a:buChar char="Ø"/>
            </a:pPr>
            <a:r>
              <a:rPr lang="en-US" altLang="de-DE" sz="2400" dirty="0" smtClean="0"/>
              <a:t>R</a:t>
            </a:r>
            <a:r>
              <a:rPr lang="en-IE" sz="2400" dirty="0" smtClean="0">
                <a:solidFill>
                  <a:prstClr val="black"/>
                </a:solidFill>
              </a:rPr>
              <a:t>elating language examinations to the common European reference levels of language proficiency: </a:t>
            </a:r>
            <a:r>
              <a:rPr lang="en-IE" sz="2400" i="1" dirty="0" smtClean="0">
                <a:solidFill>
                  <a:prstClr val="black"/>
                </a:solidFill>
              </a:rPr>
              <a:t>promoting quality assurance in education and facilitating mobility</a:t>
            </a:r>
          </a:p>
          <a:p>
            <a:pPr marL="342900" lvl="0" indent="-342900" algn="l">
              <a:lnSpc>
                <a:spcPct val="100000"/>
              </a:lnSpc>
            </a:pPr>
            <a:endParaRPr lang="en-IE" sz="2400" i="1" dirty="0" smtClean="0">
              <a:solidFill>
                <a:prstClr val="black"/>
              </a:solidFill>
            </a:endParaRPr>
          </a:p>
          <a:p>
            <a:pPr marL="342900" indent="-342900" algn="l">
              <a:lnSpc>
                <a:spcPct val="100000"/>
              </a:lnSpc>
              <a:buFont typeface="Wingdings" pitchFamily="2" charset="2"/>
              <a:buChar char="Ø"/>
            </a:pPr>
            <a:r>
              <a:rPr lang="en-US" sz="2400" dirty="0" smtClean="0">
                <a:solidFill>
                  <a:prstClr val="black"/>
                </a:solidFill>
              </a:rPr>
              <a:t>Use of ICT in support of language teaching and learning </a:t>
            </a:r>
          </a:p>
          <a:p>
            <a:pPr marL="342900" lvl="0" indent="-342900" algn="l">
              <a:lnSpc>
                <a:spcPct val="100000"/>
              </a:lnSpc>
              <a:buFont typeface="Wingdings" pitchFamily="2" charset="2"/>
              <a:buChar char="Ø"/>
            </a:pPr>
            <a:endParaRPr lang="en-IE" sz="2400" dirty="0" smtClean="0">
              <a:solidFill>
                <a:prstClr val="black"/>
              </a:solidFill>
            </a:endParaRPr>
          </a:p>
          <a:p>
            <a:pPr algn="l" fontAlgn="auto">
              <a:lnSpc>
                <a:spcPct val="100000"/>
              </a:lnSpc>
              <a:spcBef>
                <a:spcPts val="0"/>
              </a:spcBef>
              <a:spcAft>
                <a:spcPts val="0"/>
              </a:spcAft>
            </a:pPr>
            <a:endParaRPr lang="en-US" altLang="de-DE" sz="2400" dirty="0" smtClean="0"/>
          </a:p>
          <a:p>
            <a:pPr marL="0" marR="0" lvl="0" indent="0" algn="l" defTabSz="914400" eaLnBrk="1" fontAlgn="auto" latinLnBrk="0" hangingPunct="1">
              <a:lnSpc>
                <a:spcPct val="100000"/>
              </a:lnSpc>
              <a:spcBef>
                <a:spcPts val="0"/>
              </a:spcBef>
              <a:spcAft>
                <a:spcPts val="0"/>
              </a:spcAft>
              <a:buClrTx/>
              <a:buSzTx/>
              <a:tabLst/>
              <a:defRPr/>
            </a:pPr>
            <a:endParaRPr kumimoji="0" lang="en-US" altLang="de-DE" sz="2400" b="0" i="0" u="none" strike="noStrike" kern="0" cap="none" spc="0" normalizeH="0" baseline="0" noProof="0" dirty="0" smtClean="0">
              <a:ln>
                <a:noFill/>
              </a:ln>
              <a:solidFill>
                <a:sysClr val="windowText" lastClr="000000"/>
              </a:solidFill>
              <a:effectLst/>
              <a:uLnTx/>
              <a:uFillTx/>
            </a:endParaRPr>
          </a:p>
        </p:txBody>
      </p:sp>
      <p:pic>
        <p:nvPicPr>
          <p:cNvPr id="7" name="Picture 6" descr="ICT-REV"/>
          <p:cNvPicPr/>
          <p:nvPr/>
        </p:nvPicPr>
        <p:blipFill>
          <a:blip r:embed="rId3" cstate="print"/>
          <a:srcRect/>
          <a:stretch>
            <a:fillRect/>
          </a:stretch>
        </p:blipFill>
        <p:spPr bwMode="auto">
          <a:xfrm>
            <a:off x="323528" y="4437112"/>
            <a:ext cx="2160240" cy="648072"/>
          </a:xfrm>
          <a:prstGeom prst="rect">
            <a:avLst/>
          </a:prstGeom>
          <a:noFill/>
        </p:spPr>
      </p:pic>
      <p:pic>
        <p:nvPicPr>
          <p:cNvPr id="8" name="Picture 7" descr="RELANG"/>
          <p:cNvPicPr/>
          <p:nvPr/>
        </p:nvPicPr>
        <p:blipFill>
          <a:blip r:embed="rId4" cstate="print"/>
          <a:srcRect/>
          <a:stretch>
            <a:fillRect/>
          </a:stretch>
        </p:blipFill>
        <p:spPr bwMode="auto">
          <a:xfrm>
            <a:off x="323528" y="2348880"/>
            <a:ext cx="2376264" cy="1080120"/>
          </a:xfrm>
          <a:prstGeom prst="rect">
            <a:avLst/>
          </a:prstGeom>
          <a:noFill/>
          <a:ln w="9525">
            <a:noFill/>
            <a:miter lim="800000"/>
            <a:headEnd/>
            <a:tailEnd/>
          </a:ln>
        </p:spPr>
      </p:pic>
      <p:sp>
        <p:nvSpPr>
          <p:cNvPr id="10" name="Title 1"/>
          <p:cNvSpPr txBox="1">
            <a:spLocks/>
          </p:cNvSpPr>
          <p:nvPr/>
        </p:nvSpPr>
        <p:spPr>
          <a:xfrm>
            <a:off x="323528" y="1556792"/>
            <a:ext cx="8651552" cy="504056"/>
          </a:xfrm>
          <a:prstGeom prst="rect">
            <a:avLst/>
          </a:prstGeom>
        </p:spPr>
        <p:txBody>
          <a:bodyPr/>
          <a:lstStyle/>
          <a:p>
            <a:pPr marL="0" marR="0" lvl="0" indent="0" defTabSz="914400" rtl="0" eaLnBrk="1" fontAlgn="base" latinLnBrk="0" hangingPunct="1">
              <a:lnSpc>
                <a:spcPct val="115000"/>
              </a:lnSpc>
              <a:spcBef>
                <a:spcPct val="0"/>
              </a:spcBef>
              <a:spcAft>
                <a:spcPts val="1000"/>
              </a:spcAft>
              <a:buClrTx/>
              <a:buSzTx/>
              <a:buFontTx/>
              <a:buNone/>
              <a:tabLst/>
              <a:defRPr/>
            </a:pPr>
            <a:r>
              <a:rPr kumimoji="0" lang="en-US" sz="2400" b="1" u="none" strike="noStrike" kern="1200" cap="none" spc="0" normalizeH="0" baseline="0" noProof="0" dirty="0" smtClean="0">
                <a:ln>
                  <a:noFill/>
                </a:ln>
                <a:solidFill>
                  <a:srgbClr val="002D86"/>
                </a:solidFill>
                <a:effectLst/>
                <a:uLnTx/>
                <a:uFillTx/>
                <a:latin typeface="+mn-lt"/>
                <a:ea typeface="+mn-ea"/>
                <a:cs typeface="+mn-cs"/>
              </a:rPr>
              <a:t>“Innovative Methodologies and Assessment in Language Learning”</a:t>
            </a:r>
            <a:r>
              <a:rPr kumimoji="0" lang="de-AT" sz="3200" b="0" u="none" strike="noStrike" kern="1200" cap="none" spc="0" normalizeH="0" baseline="0" noProof="0" dirty="0" smtClean="0">
                <a:ln>
                  <a:noFill/>
                </a:ln>
                <a:solidFill>
                  <a:schemeClr val="accent5">
                    <a:lumMod val="75000"/>
                  </a:schemeClr>
                </a:solidFill>
                <a:effectLst/>
                <a:uLnTx/>
                <a:uFillTx/>
                <a:latin typeface="+mj-lt"/>
                <a:ea typeface="Calibri"/>
                <a:cs typeface="Times New Roman"/>
              </a:rPr>
              <a:t/>
            </a:r>
            <a:br>
              <a:rPr kumimoji="0" lang="de-AT" sz="3200" b="0" u="none" strike="noStrike" kern="1200" cap="none" spc="0" normalizeH="0" baseline="0" noProof="0" dirty="0" smtClean="0">
                <a:ln>
                  <a:noFill/>
                </a:ln>
                <a:solidFill>
                  <a:schemeClr val="accent5">
                    <a:lumMod val="75000"/>
                  </a:schemeClr>
                </a:solidFill>
                <a:effectLst/>
                <a:uLnTx/>
                <a:uFillTx/>
                <a:latin typeface="+mj-lt"/>
                <a:ea typeface="Calibri"/>
                <a:cs typeface="Times New Roman"/>
              </a:rPr>
            </a:br>
            <a:r>
              <a:rPr kumimoji="0" lang="en-US" sz="4400" b="1" i="0" u="none" strike="noStrike" kern="1200" cap="none" spc="0" normalizeH="0" baseline="0" noProof="0" dirty="0" smtClean="0">
                <a:ln>
                  <a:noFill/>
                </a:ln>
                <a:solidFill>
                  <a:schemeClr val="accent5">
                    <a:lumMod val="75000"/>
                  </a:schemeClr>
                </a:solidFill>
                <a:effectLst/>
                <a:uLnTx/>
                <a:uFillTx/>
                <a:latin typeface="Verdana" pitchFamily="34" charset="0"/>
                <a:ea typeface="+mj-ea"/>
                <a:cs typeface="+mj-cs"/>
              </a:rPr>
              <a:t/>
            </a:r>
            <a:br>
              <a:rPr kumimoji="0" lang="en-US" sz="4400" b="1" i="0" u="none" strike="noStrike" kern="1200" cap="none" spc="0" normalizeH="0" baseline="0" noProof="0" dirty="0" smtClean="0">
                <a:ln>
                  <a:noFill/>
                </a:ln>
                <a:solidFill>
                  <a:schemeClr val="accent5">
                    <a:lumMod val="75000"/>
                  </a:schemeClr>
                </a:solidFill>
                <a:effectLst/>
                <a:uLnTx/>
                <a:uFillTx/>
                <a:latin typeface="Verdana" pitchFamily="34" charset="0"/>
                <a:ea typeface="+mj-ea"/>
                <a:cs typeface="+mj-cs"/>
              </a:rPr>
            </a:br>
            <a:r>
              <a:rPr kumimoji="0" lang="en-US" sz="2400" b="0" i="0" u="none" strike="noStrike" kern="1200" cap="none" spc="0" normalizeH="0" baseline="0" noProof="0" dirty="0" smtClean="0">
                <a:ln>
                  <a:noFill/>
                </a:ln>
                <a:solidFill>
                  <a:schemeClr val="accent5">
                    <a:lumMod val="75000"/>
                  </a:schemeClr>
                </a:solidFill>
                <a:effectLst/>
                <a:uLnTx/>
                <a:uFillTx/>
                <a:latin typeface="Verdana" pitchFamily="34" charset="0"/>
                <a:ea typeface="+mj-ea"/>
                <a:cs typeface="+mj-cs"/>
              </a:rPr>
              <a:t> </a:t>
            </a:r>
            <a:endParaRPr kumimoji="0" lang="de-AT" sz="4400" b="0" i="0" u="none" strike="noStrike" kern="1200" cap="none" spc="0" normalizeH="0" baseline="0" noProof="0" dirty="0">
              <a:ln>
                <a:noFill/>
              </a:ln>
              <a:solidFill>
                <a:schemeClr val="accent5">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692697"/>
            <a:ext cx="8291512" cy="792087"/>
          </a:xfrm>
        </p:spPr>
        <p:txBody>
          <a:bodyPr/>
          <a:lstStyle/>
          <a:p>
            <a:r>
              <a:rPr lang="en-US" sz="3200" b="1" dirty="0" smtClean="0">
                <a:solidFill>
                  <a:srgbClr val="002060"/>
                </a:solidFill>
                <a:latin typeface="+mn-lt"/>
              </a:rPr>
              <a:t> </a:t>
            </a:r>
            <a:endParaRPr lang="de-AT" sz="3200" dirty="0">
              <a:latin typeface="+mn-lt"/>
            </a:endParaRPr>
          </a:p>
        </p:txBody>
      </p:sp>
      <p:graphicFrame>
        <p:nvGraphicFramePr>
          <p:cNvPr id="6" name="Table 5"/>
          <p:cNvGraphicFramePr>
            <a:graphicFrameLocks noGrp="1"/>
          </p:cNvGraphicFramePr>
          <p:nvPr/>
        </p:nvGraphicFramePr>
        <p:xfrm>
          <a:off x="1547664" y="836712"/>
          <a:ext cx="7200800" cy="5577840"/>
        </p:xfrm>
        <a:graphic>
          <a:graphicData uri="http://schemas.openxmlformats.org/drawingml/2006/table">
            <a:tbl>
              <a:tblPr firstRow="1" bandRow="1">
                <a:tableStyleId>{5C22544A-7EE6-4342-B048-85BDC9FD1C3A}</a:tableStyleId>
              </a:tblPr>
              <a:tblGrid>
                <a:gridCol w="3960440"/>
                <a:gridCol w="3240360"/>
              </a:tblGrid>
              <a:tr h="370840">
                <a:tc>
                  <a:txBody>
                    <a:bodyPr/>
                    <a:lstStyle/>
                    <a:p>
                      <a:r>
                        <a:rPr lang="de-AT" dirty="0" smtClean="0">
                          <a:solidFill>
                            <a:schemeClr val="tx1"/>
                          </a:solidFill>
                        </a:rPr>
                        <a:t>                                  </a:t>
                      </a:r>
                      <a:r>
                        <a:rPr lang="de-AT" b="0" dirty="0" smtClean="0">
                          <a:solidFill>
                            <a:schemeClr val="tx1"/>
                          </a:solidFill>
                        </a:rPr>
                        <a:t>2013</a:t>
                      </a:r>
                      <a:r>
                        <a:rPr lang="de-AT" b="0" baseline="0" dirty="0" smtClean="0">
                          <a:solidFill>
                            <a:schemeClr val="tx1"/>
                          </a:solidFill>
                        </a:rPr>
                        <a:t> -2015</a:t>
                      </a:r>
                      <a:endParaRPr lang="de-AT" b="0" dirty="0" smtClean="0">
                        <a:solidFill>
                          <a:schemeClr val="tx1"/>
                        </a:solidFill>
                      </a:endParaRPr>
                    </a:p>
                    <a:p>
                      <a:endParaRPr lang="de-AT"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tx1"/>
                          </a:solidFill>
                        </a:rPr>
                        <a:t>Greece</a:t>
                      </a:r>
                      <a:endParaRPr lang="de-AT"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accent5">
                              <a:lumMod val="75000"/>
                            </a:schemeClr>
                          </a:solidFill>
                        </a:rPr>
                        <a:t>Ireland</a:t>
                      </a:r>
                      <a:r>
                        <a:rPr lang="de-AT" b="1" dirty="0" smtClean="0">
                          <a:solidFill>
                            <a:schemeClr val="accent5">
                              <a:lumMod val="75000"/>
                            </a:schemeClr>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smtClean="0">
                          <a:solidFill>
                            <a:schemeClr val="tx1"/>
                          </a:solidFill>
                        </a:rPr>
                        <a:t>Armenia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accent5">
                              <a:lumMod val="75000"/>
                            </a:schemeClr>
                          </a:solidFill>
                        </a:rPr>
                        <a:t>"the former Yugoslav Republic of Macedonia"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tx1"/>
                          </a:solidFill>
                        </a:rPr>
                        <a:t>Belgium</a:t>
                      </a:r>
                      <a:r>
                        <a:rPr lang="de-AT"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accent5">
                              <a:lumMod val="75000"/>
                            </a:schemeClr>
                          </a:solidFill>
                        </a:rPr>
                        <a:t>Lithuania</a:t>
                      </a:r>
                      <a:r>
                        <a:rPr lang="de-AT" b="1" dirty="0" smtClean="0">
                          <a:solidFill>
                            <a:schemeClr val="accent5">
                              <a:lumMod val="75000"/>
                            </a:schemeClr>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tx1"/>
                          </a:solidFill>
                        </a:rPr>
                        <a:t>Latvia</a:t>
                      </a:r>
                      <a:r>
                        <a:rPr lang="de-AT"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accent5">
                              <a:lumMod val="75000"/>
                            </a:schemeClr>
                          </a:solidFill>
                        </a:rPr>
                        <a:t>Hungary</a:t>
                      </a:r>
                      <a:r>
                        <a:rPr lang="de-AT" b="1" dirty="0" smtClean="0">
                          <a:solidFill>
                            <a:schemeClr val="accent5">
                              <a:lumMod val="75000"/>
                            </a:schemeClr>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smtClean="0">
                          <a:solidFill>
                            <a:schemeClr val="tx1"/>
                          </a:solidFill>
                        </a:rPr>
                        <a:t>Czech </a:t>
                      </a:r>
                      <a:r>
                        <a:rPr lang="de-AT" b="1" dirty="0" err="1" smtClean="0">
                          <a:solidFill>
                            <a:schemeClr val="tx1"/>
                          </a:solidFill>
                        </a:rPr>
                        <a:t>Republic</a:t>
                      </a:r>
                      <a:endParaRPr lang="de-AT"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smtClean="0">
                          <a:solidFill>
                            <a:schemeClr val="accent5">
                              <a:lumMod val="75000"/>
                            </a:schemeClr>
                          </a:solidFill>
                        </a:rPr>
                        <a:t>Montenegro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smtClean="0">
                          <a:solidFill>
                            <a:schemeClr val="tx1"/>
                          </a:solidFill>
                        </a:rPr>
                        <a:t>Romania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accent5">
                              <a:lumMod val="75000"/>
                            </a:schemeClr>
                          </a:solidFill>
                        </a:rPr>
                        <a:t>Slovenia</a:t>
                      </a:r>
                      <a:r>
                        <a:rPr lang="de-AT"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tx1"/>
                          </a:solidFill>
                        </a:rPr>
                        <a:t>Iceland</a:t>
                      </a:r>
                      <a:r>
                        <a:rPr lang="de-AT"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accent5">
                              <a:lumMod val="75000"/>
                            </a:schemeClr>
                          </a:solidFill>
                        </a:rPr>
                        <a:t>Cyprus</a:t>
                      </a:r>
                      <a:r>
                        <a:rPr lang="de-AT" b="1" dirty="0" smtClean="0">
                          <a:solidFill>
                            <a:schemeClr val="accent5">
                              <a:lumMod val="75000"/>
                            </a:schemeClr>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de-AT" b="1" dirty="0" err="1" smtClean="0">
                          <a:solidFill>
                            <a:schemeClr val="tx1"/>
                          </a:solidFill>
                        </a:rPr>
                        <a:t>Lithuania</a:t>
                      </a:r>
                      <a:r>
                        <a:rPr lang="de-AT" b="1" dirty="0" smtClean="0">
                          <a:solidFill>
                            <a:schemeClr val="tx1"/>
                          </a:solidFill>
                        </a:rPr>
                        <a:t> </a:t>
                      </a:r>
                    </a:p>
                    <a:p>
                      <a:endParaRPr lang="de-AT" dirty="0" smtClean="0">
                        <a:solidFill>
                          <a:schemeClr val="tx1"/>
                        </a:solidFill>
                      </a:endParaRPr>
                    </a:p>
                    <a:p>
                      <a:endParaRPr lang="de-AT"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de-AT" dirty="0" smtClean="0">
                          <a:solidFill>
                            <a:schemeClr val="tx1"/>
                          </a:solidFill>
                        </a:rPr>
                        <a:t>                                   </a:t>
                      </a:r>
                      <a:r>
                        <a:rPr lang="de-AT" b="0" dirty="0" smtClean="0">
                          <a:solidFill>
                            <a:schemeClr val="tx1"/>
                          </a:solidFill>
                        </a:rPr>
                        <a:t>2013-2015</a:t>
                      </a:r>
                    </a:p>
                    <a:p>
                      <a:endParaRPr lang="de-AT" b="0" dirty="0" smtClean="0">
                        <a:solidFill>
                          <a:schemeClr val="tx1"/>
                        </a:solidFill>
                      </a:endParaRPr>
                    </a:p>
                    <a:p>
                      <a:r>
                        <a:rPr lang="de-AT" dirty="0" err="1" smtClean="0">
                          <a:solidFill>
                            <a:schemeClr val="accent5">
                              <a:lumMod val="75000"/>
                            </a:schemeClr>
                          </a:solidFill>
                        </a:rPr>
                        <a:t>Sweden</a:t>
                      </a:r>
                      <a:r>
                        <a:rPr lang="de-AT" dirty="0" smtClean="0">
                          <a:solidFill>
                            <a:schemeClr val="tx1"/>
                          </a:solidFill>
                        </a:rPr>
                        <a:t>  </a:t>
                      </a:r>
                    </a:p>
                    <a:p>
                      <a:r>
                        <a:rPr lang="de-AT" dirty="0" err="1" smtClean="0">
                          <a:solidFill>
                            <a:schemeClr val="tx1"/>
                          </a:solidFill>
                        </a:rPr>
                        <a:t>Bulgaria</a:t>
                      </a:r>
                      <a:r>
                        <a:rPr lang="de-AT" dirty="0" smtClean="0">
                          <a:solidFill>
                            <a:schemeClr val="tx1"/>
                          </a:solidFill>
                        </a:rPr>
                        <a:t> </a:t>
                      </a:r>
                    </a:p>
                    <a:p>
                      <a:r>
                        <a:rPr lang="de-AT" dirty="0" err="1" smtClean="0">
                          <a:solidFill>
                            <a:schemeClr val="accent5">
                              <a:lumMod val="75000"/>
                            </a:schemeClr>
                          </a:solidFill>
                        </a:rPr>
                        <a:t>Ireland</a:t>
                      </a:r>
                      <a:r>
                        <a:rPr lang="de-AT" dirty="0" smtClean="0">
                          <a:solidFill>
                            <a:schemeClr val="accent5">
                              <a:lumMod val="75000"/>
                            </a:schemeClr>
                          </a:solidFill>
                        </a:rPr>
                        <a:t> </a:t>
                      </a:r>
                    </a:p>
                    <a:p>
                      <a:r>
                        <a:rPr lang="de-AT" dirty="0" smtClean="0">
                          <a:solidFill>
                            <a:schemeClr val="tx1"/>
                          </a:solidFill>
                        </a:rPr>
                        <a:t>Spain </a:t>
                      </a:r>
                    </a:p>
                    <a:p>
                      <a:r>
                        <a:rPr lang="de-AT" dirty="0" err="1" smtClean="0">
                          <a:solidFill>
                            <a:schemeClr val="accent5">
                              <a:lumMod val="75000"/>
                            </a:schemeClr>
                          </a:solidFill>
                        </a:rPr>
                        <a:t>Sweden</a:t>
                      </a:r>
                      <a:r>
                        <a:rPr lang="de-AT" dirty="0" smtClean="0">
                          <a:solidFill>
                            <a:schemeClr val="accent5">
                              <a:lumMod val="75000"/>
                            </a:schemeClr>
                          </a:solidFill>
                        </a:rPr>
                        <a:t> </a:t>
                      </a:r>
                      <a:r>
                        <a:rPr lang="de-AT" dirty="0" smtClean="0">
                          <a:solidFill>
                            <a:schemeClr val="tx1"/>
                          </a:solidFill>
                        </a:rPr>
                        <a:t> </a:t>
                      </a:r>
                    </a:p>
                    <a:p>
                      <a:r>
                        <a:rPr lang="de-AT" dirty="0" smtClean="0">
                          <a:solidFill>
                            <a:schemeClr val="tx1"/>
                          </a:solidFill>
                        </a:rPr>
                        <a:t>Austria </a:t>
                      </a:r>
                    </a:p>
                    <a:p>
                      <a:r>
                        <a:rPr lang="de-AT" dirty="0" err="1" smtClean="0">
                          <a:solidFill>
                            <a:schemeClr val="accent5">
                              <a:lumMod val="75000"/>
                            </a:schemeClr>
                          </a:solidFill>
                        </a:rPr>
                        <a:t>Lithuania</a:t>
                      </a:r>
                      <a:r>
                        <a:rPr lang="de-AT" dirty="0" smtClean="0">
                          <a:solidFill>
                            <a:schemeClr val="accent5">
                              <a:lumMod val="75000"/>
                            </a:schemeClr>
                          </a:solidFill>
                        </a:rPr>
                        <a:t> </a:t>
                      </a:r>
                    </a:p>
                    <a:p>
                      <a:r>
                        <a:rPr lang="de-AT" dirty="0" err="1" smtClean="0">
                          <a:solidFill>
                            <a:schemeClr val="tx1"/>
                          </a:solidFill>
                        </a:rPr>
                        <a:t>Belgium</a:t>
                      </a:r>
                      <a:r>
                        <a:rPr lang="de-AT" dirty="0" smtClean="0">
                          <a:solidFill>
                            <a:schemeClr val="tx1"/>
                          </a:solidFill>
                        </a:rPr>
                        <a:t> </a:t>
                      </a:r>
                    </a:p>
                    <a:p>
                      <a:r>
                        <a:rPr lang="de-AT" dirty="0" err="1" smtClean="0">
                          <a:solidFill>
                            <a:schemeClr val="accent5">
                              <a:lumMod val="75000"/>
                            </a:schemeClr>
                          </a:solidFill>
                        </a:rPr>
                        <a:t>Slovenia</a:t>
                      </a:r>
                      <a:r>
                        <a:rPr lang="de-AT" dirty="0" smtClean="0">
                          <a:solidFill>
                            <a:schemeClr val="accent5">
                              <a:lumMod val="75000"/>
                            </a:schemeClr>
                          </a:solidFill>
                        </a:rPr>
                        <a:t> </a:t>
                      </a:r>
                    </a:p>
                    <a:p>
                      <a:r>
                        <a:rPr lang="de-AT" dirty="0" err="1" smtClean="0">
                          <a:solidFill>
                            <a:schemeClr val="tx1"/>
                          </a:solidFill>
                        </a:rPr>
                        <a:t>Norway</a:t>
                      </a:r>
                      <a:r>
                        <a:rPr lang="de-AT" dirty="0" smtClean="0">
                          <a:solidFill>
                            <a:schemeClr val="tx1"/>
                          </a:solidFill>
                        </a:rPr>
                        <a:t> </a:t>
                      </a:r>
                    </a:p>
                    <a:p>
                      <a:r>
                        <a:rPr lang="de-AT" dirty="0" err="1" smtClean="0">
                          <a:solidFill>
                            <a:schemeClr val="accent5">
                              <a:lumMod val="75000"/>
                            </a:schemeClr>
                          </a:solidFill>
                        </a:rPr>
                        <a:t>Hungary</a:t>
                      </a:r>
                      <a:r>
                        <a:rPr lang="de-AT" dirty="0" smtClean="0">
                          <a:solidFill>
                            <a:schemeClr val="accent5">
                              <a:lumMod val="75000"/>
                            </a:schemeClr>
                          </a:solidFill>
                        </a:rPr>
                        <a:t> </a:t>
                      </a:r>
                    </a:p>
                    <a:p>
                      <a:r>
                        <a:rPr lang="de-AT" dirty="0" err="1" smtClean="0">
                          <a:solidFill>
                            <a:schemeClr val="tx1"/>
                          </a:solidFill>
                        </a:rPr>
                        <a:t>Finland</a:t>
                      </a:r>
                      <a:r>
                        <a:rPr lang="de-AT" dirty="0" smtClean="0">
                          <a:solidFill>
                            <a:schemeClr val="tx1"/>
                          </a:solidFill>
                        </a:rPr>
                        <a:t> </a:t>
                      </a:r>
                    </a:p>
                    <a:p>
                      <a:r>
                        <a:rPr lang="de-AT" dirty="0" err="1" smtClean="0">
                          <a:solidFill>
                            <a:schemeClr val="accent5">
                              <a:lumMod val="75000"/>
                            </a:schemeClr>
                          </a:solidFill>
                        </a:rPr>
                        <a:t>Croatia</a:t>
                      </a:r>
                      <a:r>
                        <a:rPr lang="de-AT" dirty="0" smtClean="0">
                          <a:solidFill>
                            <a:schemeClr val="accent5">
                              <a:lumMod val="75000"/>
                            </a:schemeClr>
                          </a:solidFill>
                        </a:rPr>
                        <a:t> </a:t>
                      </a:r>
                    </a:p>
                    <a:p>
                      <a:r>
                        <a:rPr lang="de-AT" dirty="0" smtClean="0">
                          <a:solidFill>
                            <a:schemeClr val="tx1"/>
                          </a:solidFill>
                        </a:rPr>
                        <a:t>United </a:t>
                      </a:r>
                      <a:r>
                        <a:rPr lang="de-AT" dirty="0" err="1" smtClean="0">
                          <a:solidFill>
                            <a:schemeClr val="tx1"/>
                          </a:solidFill>
                        </a:rPr>
                        <a:t>Kingdom</a:t>
                      </a:r>
                      <a:r>
                        <a:rPr lang="de-AT" dirty="0" smtClean="0">
                          <a:solidFill>
                            <a:schemeClr val="tx1"/>
                          </a:solidFill>
                        </a:rPr>
                        <a:t> </a:t>
                      </a:r>
                      <a:endParaRPr lang="de-AT"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pic>
        <p:nvPicPr>
          <p:cNvPr id="7" name="Picture 6" descr="RELANG"/>
          <p:cNvPicPr/>
          <p:nvPr/>
        </p:nvPicPr>
        <p:blipFill>
          <a:blip r:embed="rId3" cstate="print"/>
          <a:srcRect/>
          <a:stretch>
            <a:fillRect/>
          </a:stretch>
        </p:blipFill>
        <p:spPr bwMode="auto">
          <a:xfrm>
            <a:off x="1259632" y="620688"/>
            <a:ext cx="1800200" cy="792088"/>
          </a:xfrm>
          <a:prstGeom prst="rect">
            <a:avLst/>
          </a:prstGeom>
          <a:noFill/>
          <a:ln w="9525">
            <a:noFill/>
            <a:miter lim="800000"/>
            <a:headEnd/>
            <a:tailEnd/>
          </a:ln>
        </p:spPr>
      </p:pic>
      <p:pic>
        <p:nvPicPr>
          <p:cNvPr id="9" name="Picture 8" descr="ICT-REV"/>
          <p:cNvPicPr/>
          <p:nvPr/>
        </p:nvPicPr>
        <p:blipFill>
          <a:blip r:embed="rId4" cstate="print"/>
          <a:srcRect/>
          <a:stretch>
            <a:fillRect/>
          </a:stretch>
        </p:blipFill>
        <p:spPr bwMode="auto">
          <a:xfrm>
            <a:off x="5148064" y="764704"/>
            <a:ext cx="1944216" cy="50405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692697"/>
            <a:ext cx="8291512" cy="792087"/>
          </a:xfrm>
        </p:spPr>
        <p:txBody>
          <a:bodyPr/>
          <a:lstStyle/>
          <a:p>
            <a:r>
              <a:rPr lang="en-US" sz="3200" b="1" dirty="0" smtClean="0">
                <a:solidFill>
                  <a:srgbClr val="002060"/>
                </a:solidFill>
                <a:latin typeface="+mn-lt"/>
              </a:rPr>
              <a:t> </a:t>
            </a:r>
            <a:endParaRPr lang="de-AT" sz="3200" dirty="0">
              <a:latin typeface="+mn-lt"/>
            </a:endParaRPr>
          </a:p>
        </p:txBody>
      </p:sp>
      <p:sp>
        <p:nvSpPr>
          <p:cNvPr id="3" name="Content Placeholder 2"/>
          <p:cNvSpPr>
            <a:spLocks noGrp="1"/>
          </p:cNvSpPr>
          <p:nvPr>
            <p:ph idx="1"/>
          </p:nvPr>
        </p:nvSpPr>
        <p:spPr>
          <a:xfrm>
            <a:off x="3203848" y="980728"/>
            <a:ext cx="5328592" cy="2304256"/>
          </a:xfrm>
        </p:spPr>
        <p:txBody>
          <a:bodyPr/>
          <a:lstStyle/>
          <a:p>
            <a:pPr marL="285750" indent="-285750" algn="l">
              <a:lnSpc>
                <a:spcPct val="150000"/>
              </a:lnSpc>
              <a:spcBef>
                <a:spcPct val="0"/>
              </a:spcBef>
              <a:defRPr/>
            </a:pPr>
            <a:r>
              <a:rPr lang="en-US" i="1" dirty="0" smtClean="0"/>
              <a:t>	</a:t>
            </a:r>
            <a:r>
              <a:rPr lang="en-US" b="1" i="1" dirty="0" smtClean="0">
                <a:solidFill>
                  <a:schemeClr val="bg1">
                    <a:lumMod val="50000"/>
                  </a:schemeClr>
                </a:solidFill>
              </a:rPr>
              <a:t>Help ensure quality education for migrant learners by preparing teachers, teacher educators, administrators and school leaders to develop the children’s </a:t>
            </a:r>
            <a:r>
              <a:rPr lang="en-GB" b="1" i="1" dirty="0" smtClean="0">
                <a:solidFill>
                  <a:schemeClr val="bg1">
                    <a:lumMod val="50000"/>
                  </a:schemeClr>
                </a:solidFill>
              </a:rPr>
              <a:t>plurilingual repertoires for successful schooling </a:t>
            </a:r>
            <a:endParaRPr lang="de-AT" b="1" i="1" dirty="0" smtClean="0">
              <a:solidFill>
                <a:schemeClr val="bg1">
                  <a:lumMod val="50000"/>
                </a:schemeClr>
              </a:solidFill>
            </a:endParaRPr>
          </a:p>
          <a:p>
            <a:pPr marL="285750" lvl="0" indent="-285750" algn="l">
              <a:lnSpc>
                <a:spcPct val="150000"/>
              </a:lnSpc>
              <a:spcBef>
                <a:spcPct val="0"/>
              </a:spcBef>
              <a:defRPr/>
            </a:pPr>
            <a:endParaRPr lang="en-GB" dirty="0" smtClean="0">
              <a:solidFill>
                <a:prstClr val="black"/>
              </a:solidFill>
              <a:latin typeface="Verdana" pitchFamily="34" charset="0"/>
            </a:endParaRPr>
          </a:p>
        </p:txBody>
      </p:sp>
      <p:graphicFrame>
        <p:nvGraphicFramePr>
          <p:cNvPr id="4" name="Table 3"/>
          <p:cNvGraphicFramePr>
            <a:graphicFrameLocks noGrp="1"/>
          </p:cNvGraphicFramePr>
          <p:nvPr/>
        </p:nvGraphicFramePr>
        <p:xfrm>
          <a:off x="611560" y="1196752"/>
          <a:ext cx="2952328" cy="2266568"/>
        </p:xfrm>
        <a:graphic>
          <a:graphicData uri="http://schemas.openxmlformats.org/drawingml/2006/table">
            <a:tbl>
              <a:tblPr/>
              <a:tblGrid>
                <a:gridCol w="2952328"/>
              </a:tblGrid>
              <a:tr h="22665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4000" b="1" i="1" dirty="0" smtClean="0">
                          <a:solidFill>
                            <a:srgbClr val="0070C0"/>
                          </a:solidFill>
                        </a:rPr>
                        <a:t>Supporting Multilingual Classrooms</a:t>
                      </a:r>
                    </a:p>
                    <a:p>
                      <a:endParaRPr lang="de-AT"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bl>
          </a:graphicData>
        </a:graphic>
      </p:graphicFrame>
      <p:graphicFrame>
        <p:nvGraphicFramePr>
          <p:cNvPr id="7" name="Table 6"/>
          <p:cNvGraphicFramePr>
            <a:graphicFrameLocks noGrp="1"/>
          </p:cNvGraphicFramePr>
          <p:nvPr/>
        </p:nvGraphicFramePr>
        <p:xfrm>
          <a:off x="611560" y="3284984"/>
          <a:ext cx="8928992" cy="3169920"/>
        </p:xfrm>
        <a:graphic>
          <a:graphicData uri="http://schemas.openxmlformats.org/drawingml/2006/table">
            <a:tbl>
              <a:tblPr/>
              <a:tblGrid>
                <a:gridCol w="8928992"/>
              </a:tblGrid>
              <a:tr h="208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4000" b="1" i="1" dirty="0" smtClean="0">
                          <a:solidFill>
                            <a:srgbClr val="0070C0"/>
                          </a:solidFill>
                        </a:rPr>
                        <a:t> </a:t>
                      </a:r>
                      <a:r>
                        <a:rPr lang="en-IE" sz="2400" b="1" i="0" dirty="0" smtClean="0">
                          <a:solidFill>
                            <a:schemeClr val="accent5">
                              <a:lumMod val="75000"/>
                            </a:schemeClr>
                          </a:solidFill>
                        </a:rPr>
                        <a:t>Modules: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b="1" i="0" u="none" strike="noStrike" kern="1200" cap="none" spc="0" normalizeH="0" baseline="0" noProof="0" dirty="0" smtClean="0">
                          <a:ln>
                            <a:noFill/>
                          </a:ln>
                          <a:solidFill>
                            <a:prstClr val="black"/>
                          </a:solidFill>
                          <a:effectLst/>
                          <a:uLnTx/>
                          <a:uFillTx/>
                          <a:latin typeface="+mn-lt"/>
                          <a:ea typeface="+mn-ea"/>
                          <a:cs typeface="+mn-cs"/>
                        </a:rPr>
                        <a:t> </a:t>
                      </a:r>
                      <a:r>
                        <a:rPr kumimoji="0" lang="en-GB" sz="2000" b="0" i="0" u="none" strike="noStrike" kern="1200" cap="none" spc="0" normalizeH="0" baseline="0" noProof="0" dirty="0" smtClean="0">
                          <a:ln>
                            <a:noFill/>
                          </a:ln>
                          <a:solidFill>
                            <a:prstClr val="black"/>
                          </a:solidFill>
                          <a:effectLst/>
                          <a:uLnTx/>
                          <a:uFillTx/>
                          <a:latin typeface="+mn-lt"/>
                          <a:ea typeface="+mn-ea"/>
                          <a:cs typeface="+mn-cs"/>
                        </a:rPr>
                        <a:t>  Supporting all language teachers in multilingual classrooms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2000" b="0" kern="1200" dirty="0" smtClean="0">
                          <a:solidFill>
                            <a:schemeClr val="tx1"/>
                          </a:solidFill>
                          <a:latin typeface="+mn-lt"/>
                          <a:ea typeface="+mn-ea"/>
                          <a:cs typeface="+mn-cs"/>
                        </a:rPr>
                        <a:t>   Supporting all teachers with language development across the  curriculum</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2000" b="0" kern="1200" dirty="0" smtClean="0">
                          <a:solidFill>
                            <a:schemeClr val="tx1"/>
                          </a:solidFill>
                          <a:latin typeface="+mn-lt"/>
                          <a:ea typeface="+mn-ea"/>
                          <a:cs typeface="+mn-cs"/>
                        </a:rPr>
                        <a:t>   Developing a whole-school approach to valuing and supporting linguistic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2000" b="0" kern="1200" dirty="0" smtClean="0">
                          <a:solidFill>
                            <a:schemeClr val="tx1"/>
                          </a:solidFill>
                          <a:latin typeface="+mn-lt"/>
                          <a:ea typeface="+mn-ea"/>
                          <a:cs typeface="+mn-cs"/>
                        </a:rPr>
                        <a:t>     and cultural diversity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GB" sz="1200" b="1"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IE" sz="4000" b="1" i="1" dirty="0" smtClean="0">
                        <a:solidFill>
                          <a:srgbClr val="0070C0"/>
                        </a:solidFill>
                      </a:endParaRPr>
                    </a:p>
                    <a:p>
                      <a:endParaRPr lang="de-AT"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de-AT" dirty="0" smtClean="0"/>
              <a:t> </a:t>
            </a:r>
            <a:endParaRPr lang="de-AT" dirty="0"/>
          </a:p>
        </p:txBody>
      </p:sp>
      <p:pic>
        <p:nvPicPr>
          <p:cNvPr id="4" name="Picture 3"/>
          <p:cNvPicPr/>
          <p:nvPr/>
        </p:nvPicPr>
        <p:blipFill>
          <a:blip r:embed="rId3" cstate="print"/>
          <a:srcRect l="18277" t="9981" r="19013" b="28599"/>
          <a:stretch>
            <a:fillRect/>
          </a:stretch>
        </p:blipFill>
        <p:spPr bwMode="auto">
          <a:xfrm>
            <a:off x="1187624" y="692696"/>
            <a:ext cx="7056784" cy="3888432"/>
          </a:xfrm>
          <a:prstGeom prst="rect">
            <a:avLst/>
          </a:prstGeom>
          <a:noFill/>
          <a:ln w="9525">
            <a:noFill/>
            <a:miter lim="800000"/>
            <a:headEnd/>
            <a:tailEnd/>
          </a:ln>
        </p:spPr>
      </p:pic>
      <p:sp>
        <p:nvSpPr>
          <p:cNvPr id="5" name="Title 1"/>
          <p:cNvSpPr>
            <a:spLocks noGrp="1"/>
          </p:cNvSpPr>
          <p:nvPr>
            <p:ph type="title"/>
          </p:nvPr>
        </p:nvSpPr>
        <p:spPr>
          <a:xfrm>
            <a:off x="611560" y="4725144"/>
            <a:ext cx="8291512" cy="792087"/>
          </a:xfrm>
        </p:spPr>
        <p:txBody>
          <a:bodyPr/>
          <a:lstStyle/>
          <a:p>
            <a:r>
              <a:rPr lang="de-AT" b="1" dirty="0" smtClean="0">
                <a:hlinkClick r:id="rId4"/>
              </a:rPr>
              <a:t>www.ecml.at</a:t>
            </a:r>
            <a:r>
              <a:rPr lang="de-AT" b="1" dirty="0" smtClean="0"/>
              <a:t> </a:t>
            </a:r>
            <a:endParaRPr lang="de-AT"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64704"/>
            <a:ext cx="8291512" cy="792087"/>
          </a:xfrm>
        </p:spPr>
        <p:txBody>
          <a:bodyPr/>
          <a:lstStyle/>
          <a:p>
            <a:r>
              <a:rPr lang="de-AT" dirty="0" smtClean="0">
                <a:solidFill>
                  <a:srgbClr val="002D86"/>
                </a:solidFill>
              </a:rPr>
              <a:t>European </a:t>
            </a:r>
            <a:r>
              <a:rPr lang="de-AT" dirty="0" err="1" smtClean="0">
                <a:solidFill>
                  <a:srgbClr val="002D86"/>
                </a:solidFill>
              </a:rPr>
              <a:t>Centre</a:t>
            </a:r>
            <a:r>
              <a:rPr lang="de-AT" dirty="0" smtClean="0">
                <a:solidFill>
                  <a:srgbClr val="002D86"/>
                </a:solidFill>
              </a:rPr>
              <a:t> </a:t>
            </a:r>
            <a:r>
              <a:rPr lang="de-AT" dirty="0" err="1" smtClean="0">
                <a:solidFill>
                  <a:srgbClr val="002D86"/>
                </a:solidFill>
              </a:rPr>
              <a:t>for</a:t>
            </a:r>
            <a:r>
              <a:rPr lang="de-AT" dirty="0" smtClean="0">
                <a:solidFill>
                  <a:srgbClr val="002D86"/>
                </a:solidFill>
              </a:rPr>
              <a:t> Modern </a:t>
            </a:r>
            <a:r>
              <a:rPr lang="de-AT" dirty="0" err="1" smtClean="0">
                <a:solidFill>
                  <a:srgbClr val="002D86"/>
                </a:solidFill>
              </a:rPr>
              <a:t>Languages</a:t>
            </a:r>
            <a:endParaRPr lang="de-AT" dirty="0">
              <a:solidFill>
                <a:srgbClr val="002D86"/>
              </a:solidFill>
            </a:endParaRPr>
          </a:p>
        </p:txBody>
      </p:sp>
      <p:grpSp>
        <p:nvGrpSpPr>
          <p:cNvPr id="12" name="Group 11"/>
          <p:cNvGrpSpPr/>
          <p:nvPr/>
        </p:nvGrpSpPr>
        <p:grpSpPr>
          <a:xfrm>
            <a:off x="4644008" y="3594665"/>
            <a:ext cx="3197227" cy="1224000"/>
            <a:chOff x="687041" y="3446314"/>
            <a:chExt cx="3197227" cy="1076478"/>
          </a:xfrm>
        </p:grpSpPr>
        <p:sp>
          <p:nvSpPr>
            <p:cNvPr id="13" name="Rectangle 12"/>
            <p:cNvSpPr/>
            <p:nvPr/>
          </p:nvSpPr>
          <p:spPr>
            <a:xfrm>
              <a:off x="687041" y="3446314"/>
              <a:ext cx="3197227" cy="1076478"/>
            </a:xfrm>
            <a:prstGeom prst="rect">
              <a:avLst/>
            </a:prstGeom>
            <a:solidFill>
              <a:srgbClr val="B55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solidFill>
                  <a:schemeClr val="bg1"/>
                </a:solidFill>
              </a:endParaRPr>
            </a:p>
          </p:txBody>
        </p:sp>
        <p:sp>
          <p:nvSpPr>
            <p:cNvPr id="14" name="Rectangle 13"/>
            <p:cNvSpPr/>
            <p:nvPr/>
          </p:nvSpPr>
          <p:spPr>
            <a:xfrm>
              <a:off x="831056" y="3599833"/>
              <a:ext cx="2909196" cy="769441"/>
            </a:xfrm>
            <a:prstGeom prst="rect">
              <a:avLst/>
            </a:prstGeom>
          </p:spPr>
          <p:txBody>
            <a:bodyPr wrap="square">
              <a:spAutoFit/>
            </a:bodyPr>
            <a:lstStyle/>
            <a:p>
              <a:pPr lvl="0" algn="ctr"/>
              <a:r>
                <a:rPr lang="de-DE" altLang="de-DE" sz="1600" b="1" dirty="0">
                  <a:solidFill>
                    <a:schemeClr val="bg1"/>
                  </a:solidFill>
                  <a:latin typeface="Arial" panose="020B0604020202020204" pitchFamily="34" charset="0"/>
                  <a:ea typeface="Verdana" panose="020B0604030504040204" pitchFamily="34" charset="0"/>
                  <a:cs typeface="Arial" panose="020B0604020202020204" pitchFamily="34" charset="0"/>
                </a:rPr>
                <a:t>4 </a:t>
              </a:r>
              <a:r>
                <a:rPr lang="de-DE" altLang="de-DE" sz="1600" b="1" dirty="0" err="1">
                  <a:solidFill>
                    <a:schemeClr val="bg1"/>
                  </a:solidFill>
                  <a:latin typeface="Arial" panose="020B0604020202020204" pitchFamily="34" charset="0"/>
                  <a:ea typeface="Verdana" panose="020B0604030504040204" pitchFamily="34" charset="0"/>
                  <a:cs typeface="Arial" panose="020B0604020202020204" pitchFamily="34" charset="0"/>
                </a:rPr>
                <a:t>year</a:t>
              </a:r>
              <a:r>
                <a:rPr lang="de-DE" altLang="de-DE" sz="1600" b="1"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600" b="1" dirty="0" err="1">
                  <a:solidFill>
                    <a:schemeClr val="bg1"/>
                  </a:solidFill>
                  <a:latin typeface="Arial" panose="020B0604020202020204" pitchFamily="34" charset="0"/>
                  <a:ea typeface="Verdana" panose="020B0604030504040204" pitchFamily="34" charset="0"/>
                  <a:cs typeface="Arial" panose="020B0604020202020204" pitchFamily="34" charset="0"/>
                </a:rPr>
                <a:t>programmes</a:t>
              </a:r>
              <a:r>
                <a:rPr lang="de-DE" altLang="de-DE" sz="1600" b="1" dirty="0">
                  <a:solidFill>
                    <a:schemeClr val="bg1"/>
                  </a:solidFill>
                  <a:latin typeface="Arial" panose="020B0604020202020204" pitchFamily="34" charset="0"/>
                  <a:ea typeface="Verdana" panose="020B0604030504040204" pitchFamily="34" charset="0"/>
                  <a:cs typeface="Arial" panose="020B0604020202020204" pitchFamily="34" charset="0"/>
                </a:rPr>
                <a:t> </a:t>
              </a:r>
              <a:endParaRPr lang="de-DE" altLang="de-DE" sz="1600" b="1" dirty="0" smtClean="0">
                <a:solidFill>
                  <a:schemeClr val="bg1"/>
                </a:solidFill>
                <a:latin typeface="Arial" panose="020B0604020202020204" pitchFamily="34" charset="0"/>
                <a:ea typeface="Verdana" panose="020B0604030504040204" pitchFamily="34" charset="0"/>
                <a:cs typeface="Arial" panose="020B0604020202020204" pitchFamily="34" charset="0"/>
              </a:endParaRPr>
            </a:p>
            <a:p>
              <a:pPr lvl="0" algn="ctr"/>
              <a:r>
                <a:rPr lang="de-DE" altLang="de-DE" sz="1400" dirty="0" err="1" smtClean="0">
                  <a:solidFill>
                    <a:schemeClr val="bg1"/>
                  </a:solidFill>
                  <a:latin typeface="Arial" panose="020B0604020202020204" pitchFamily="34" charset="0"/>
                  <a:ea typeface="Verdana" panose="020B0604030504040204" pitchFamily="34" charset="0"/>
                  <a:cs typeface="Arial" panose="020B0604020202020204" pitchFamily="34" charset="0"/>
                </a:rPr>
                <a:t>of</a:t>
              </a:r>
              <a:r>
                <a:rPr lang="de-DE" altLang="de-DE"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international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projects</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and</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bilateral Training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and</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Consultancy</a:t>
              </a:r>
              <a:endPar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15" name="Group 14"/>
          <p:cNvGrpSpPr/>
          <p:nvPr/>
        </p:nvGrpSpPr>
        <p:grpSpPr>
          <a:xfrm>
            <a:off x="1331992" y="3594665"/>
            <a:ext cx="3168000" cy="1224000"/>
            <a:chOff x="4726441" y="3432642"/>
            <a:chExt cx="3203321" cy="1076478"/>
          </a:xfrm>
        </p:grpSpPr>
        <p:sp>
          <p:nvSpPr>
            <p:cNvPr id="16" name="Rectangle 15"/>
            <p:cNvSpPr/>
            <p:nvPr/>
          </p:nvSpPr>
          <p:spPr>
            <a:xfrm>
              <a:off x="4726441" y="3432642"/>
              <a:ext cx="3203321" cy="1076478"/>
            </a:xfrm>
            <a:prstGeom prst="rect">
              <a:avLst/>
            </a:prstGeom>
            <a:solidFill>
              <a:srgbClr val="C15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solidFill>
                  <a:schemeClr val="bg1"/>
                </a:solidFill>
              </a:endParaRPr>
            </a:p>
          </p:txBody>
        </p:sp>
        <p:sp>
          <p:nvSpPr>
            <p:cNvPr id="17" name="Rectangle 16"/>
            <p:cNvSpPr/>
            <p:nvPr/>
          </p:nvSpPr>
          <p:spPr>
            <a:xfrm>
              <a:off x="4834137" y="3581272"/>
              <a:ext cx="3010322" cy="769441"/>
            </a:xfrm>
            <a:prstGeom prst="rect">
              <a:avLst/>
            </a:prstGeom>
          </p:spPr>
          <p:txBody>
            <a:bodyPr wrap="square">
              <a:spAutoFit/>
            </a:bodyPr>
            <a:lstStyle/>
            <a:p>
              <a:pPr algn="ctr"/>
              <a:r>
                <a:rPr lang="en-GB" sz="1600" b="1" dirty="0" smtClean="0">
                  <a:solidFill>
                    <a:schemeClr val="bg1"/>
                  </a:solidFill>
                  <a:latin typeface="Arial" panose="020B0604020202020204" pitchFamily="34" charset="0"/>
                  <a:ea typeface="Verdana" panose="020B0604030504040204" pitchFamily="34" charset="0"/>
                  <a:cs typeface="Arial" panose="020B0604020202020204" pitchFamily="34" charset="0"/>
                </a:rPr>
                <a:t>Key </a:t>
              </a:r>
              <a:r>
                <a:rPr lang="en-GB" sz="1600" b="1" dirty="0">
                  <a:solidFill>
                    <a:schemeClr val="bg1"/>
                  </a:solidFill>
                  <a:latin typeface="Arial" panose="020B0604020202020204" pitchFamily="34" charset="0"/>
                  <a:ea typeface="Verdana" panose="020B0604030504040204" pitchFamily="34" charset="0"/>
                  <a:cs typeface="Arial" panose="020B0604020202020204" pitchFamily="34" charset="0"/>
                </a:rPr>
                <a:t>target </a:t>
              </a:r>
              <a:r>
                <a:rPr lang="en-GB" sz="1600" b="1" dirty="0" smtClean="0">
                  <a:solidFill>
                    <a:schemeClr val="bg1"/>
                  </a:solidFill>
                  <a:latin typeface="Arial" panose="020B0604020202020204" pitchFamily="34" charset="0"/>
                  <a:ea typeface="Verdana" panose="020B0604030504040204" pitchFamily="34" charset="0"/>
                  <a:cs typeface="Arial" panose="020B0604020202020204" pitchFamily="34" charset="0"/>
                </a:rPr>
                <a:t>audience </a:t>
              </a:r>
            </a:p>
            <a:p>
              <a:pPr algn="ctr"/>
              <a:r>
                <a:rPr lang="en-GB"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decision-makers</a:t>
              </a:r>
              <a:r>
                <a:rPr lang="en-GB" sz="1400" dirty="0">
                  <a:solidFill>
                    <a:schemeClr val="bg1"/>
                  </a:solidFill>
                  <a:latin typeface="Arial" panose="020B0604020202020204" pitchFamily="34" charset="0"/>
                  <a:ea typeface="Verdana" panose="020B0604030504040204" pitchFamily="34" charset="0"/>
                  <a:cs typeface="Arial" panose="020B0604020202020204" pitchFamily="34" charset="0"/>
                </a:rPr>
                <a:t>, teacher-trainers, language </a:t>
              </a:r>
              <a:r>
                <a:rPr lang="en-GB"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teachers</a:t>
              </a:r>
              <a:endParaRPr lang="en-US" altLang="de-DE" sz="140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18" name="Group 17"/>
          <p:cNvGrpSpPr/>
          <p:nvPr/>
        </p:nvGrpSpPr>
        <p:grpSpPr>
          <a:xfrm>
            <a:off x="1302765" y="2257336"/>
            <a:ext cx="3197227" cy="1224000"/>
            <a:chOff x="1368645" y="2162656"/>
            <a:chExt cx="3197227" cy="1063277"/>
          </a:xfrm>
        </p:grpSpPr>
        <p:sp>
          <p:nvSpPr>
            <p:cNvPr id="19" name="Rectangle 18"/>
            <p:cNvSpPr/>
            <p:nvPr/>
          </p:nvSpPr>
          <p:spPr>
            <a:xfrm>
              <a:off x="1368645" y="2162656"/>
              <a:ext cx="3197227" cy="1063277"/>
            </a:xfrm>
            <a:prstGeom prst="rect">
              <a:avLst/>
            </a:prstGeom>
            <a:solidFill>
              <a:srgbClr val="61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solidFill>
                  <a:schemeClr val="bg1"/>
                </a:solidFill>
              </a:endParaRPr>
            </a:p>
          </p:txBody>
        </p:sp>
        <p:sp>
          <p:nvSpPr>
            <p:cNvPr id="20" name="Rectangle 19"/>
            <p:cNvSpPr/>
            <p:nvPr/>
          </p:nvSpPr>
          <p:spPr>
            <a:xfrm>
              <a:off x="1368645" y="2251076"/>
              <a:ext cx="3197227" cy="855560"/>
            </a:xfrm>
            <a:prstGeom prst="rect">
              <a:avLst/>
            </a:prstGeom>
            <a:ln>
              <a:noFill/>
            </a:ln>
          </p:spPr>
          <p:txBody>
            <a:bodyPr wrap="square">
              <a:spAutoFit/>
            </a:bodyPr>
            <a:lstStyle/>
            <a:p>
              <a:pPr algn="ctr"/>
              <a:r>
                <a:rPr lang="en-GB" sz="1600" b="1" dirty="0">
                  <a:solidFill>
                    <a:schemeClr val="bg1"/>
                  </a:solidFill>
                  <a:latin typeface="Arial" panose="020B0604020202020204" pitchFamily="34" charset="0"/>
                  <a:ea typeface="Verdana" panose="020B0604030504040204" pitchFamily="34" charset="0"/>
                  <a:cs typeface="Arial" panose="020B0604020202020204" pitchFamily="34" charset="0"/>
                </a:rPr>
                <a:t>An </a:t>
              </a:r>
              <a:r>
                <a:rPr lang="en-GB" sz="1600" b="1" dirty="0" smtClean="0">
                  <a:solidFill>
                    <a:schemeClr val="bg1"/>
                  </a:solidFill>
                  <a:latin typeface="Arial" panose="020B0604020202020204" pitchFamily="34" charset="0"/>
                  <a:ea typeface="Verdana" panose="020B0604030504040204" pitchFamily="34" charset="0"/>
                  <a:cs typeface="Arial" panose="020B0604020202020204" pitchFamily="34" charset="0"/>
                </a:rPr>
                <a:t>Enlarged </a:t>
              </a:r>
              <a:r>
                <a:rPr lang="en-GB" sz="1600" b="1" dirty="0">
                  <a:solidFill>
                    <a:schemeClr val="bg1"/>
                  </a:solidFill>
                  <a:latin typeface="Arial" panose="020B0604020202020204" pitchFamily="34" charset="0"/>
                  <a:ea typeface="Verdana" panose="020B0604030504040204" pitchFamily="34" charset="0"/>
                  <a:cs typeface="Arial" panose="020B0604020202020204" pitchFamily="34" charset="0"/>
                </a:rPr>
                <a:t>Partial Agreement </a:t>
              </a:r>
              <a:endParaRPr lang="en-GB" sz="1600" b="1" dirty="0" smtClean="0">
                <a:solidFill>
                  <a:schemeClr val="bg1"/>
                </a:solidFill>
                <a:latin typeface="Arial" panose="020B0604020202020204" pitchFamily="34" charset="0"/>
                <a:ea typeface="Verdana" panose="020B0604030504040204" pitchFamily="34" charset="0"/>
                <a:cs typeface="Arial" panose="020B0604020202020204" pitchFamily="34" charset="0"/>
              </a:endParaRPr>
            </a:p>
            <a:p>
              <a:pPr algn="ctr"/>
              <a:r>
                <a:rPr lang="en-GB"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of </a:t>
              </a:r>
              <a:r>
                <a:rPr lang="en-GB" sz="1400" dirty="0">
                  <a:solidFill>
                    <a:schemeClr val="bg1"/>
                  </a:solidFill>
                  <a:latin typeface="Arial" panose="020B0604020202020204" pitchFamily="34" charset="0"/>
                  <a:ea typeface="Verdana" panose="020B0604030504040204" pitchFamily="34" charset="0"/>
                  <a:cs typeface="Arial" panose="020B0604020202020204" pitchFamily="34" charset="0"/>
                </a:rPr>
                <a:t>the Council of Europe with 33 member states; founded in Graz, Austria in </a:t>
              </a:r>
              <a:r>
                <a:rPr lang="en-GB"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1994</a:t>
              </a:r>
              <a:endParaRPr lang="en-GB" sz="140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21" name="Group 20"/>
          <p:cNvGrpSpPr/>
          <p:nvPr/>
        </p:nvGrpSpPr>
        <p:grpSpPr>
          <a:xfrm>
            <a:off x="4644008" y="2257335"/>
            <a:ext cx="3197227" cy="1235545"/>
            <a:chOff x="4740685" y="2162655"/>
            <a:chExt cx="3197227" cy="1073306"/>
          </a:xfrm>
        </p:grpSpPr>
        <p:sp>
          <p:nvSpPr>
            <p:cNvPr id="22" name="Rectangle 21"/>
            <p:cNvSpPr/>
            <p:nvPr/>
          </p:nvSpPr>
          <p:spPr>
            <a:xfrm>
              <a:off x="4740685" y="2162655"/>
              <a:ext cx="3197227" cy="1063277"/>
            </a:xfrm>
            <a:prstGeom prst="rect">
              <a:avLst/>
            </a:prstGeom>
            <a:solidFill>
              <a:srgbClr val="6463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solidFill>
                  <a:schemeClr val="bg1"/>
                </a:solidFill>
              </a:endParaRPr>
            </a:p>
          </p:txBody>
        </p:sp>
        <p:sp>
          <p:nvSpPr>
            <p:cNvPr id="23" name="Rectangle 22"/>
            <p:cNvSpPr/>
            <p:nvPr/>
          </p:nvSpPr>
          <p:spPr>
            <a:xfrm>
              <a:off x="4772029" y="2251076"/>
              <a:ext cx="3099284" cy="984885"/>
            </a:xfrm>
            <a:prstGeom prst="rect">
              <a:avLst/>
            </a:prstGeom>
          </p:spPr>
          <p:txBody>
            <a:bodyPr wrap="square">
              <a:spAutoFit/>
            </a:bodyPr>
            <a:lstStyle/>
            <a:p>
              <a:pPr lvl="0" algn="ctr"/>
              <a:r>
                <a:rPr lang="de-DE" altLang="de-DE" sz="1600" b="1" dirty="0" smtClean="0">
                  <a:solidFill>
                    <a:schemeClr val="bg1"/>
                  </a:solidFill>
                  <a:latin typeface="Arial" panose="020B0604020202020204" pitchFamily="34" charset="0"/>
                  <a:ea typeface="Verdana" panose="020B0604030504040204" pitchFamily="34" charset="0"/>
                  <a:cs typeface="Arial" panose="020B0604020202020204" pitchFamily="34" charset="0"/>
                </a:rPr>
                <a:t>Mission </a:t>
              </a:r>
            </a:p>
            <a:p>
              <a:pPr lvl="0" algn="ctr"/>
              <a:r>
                <a:rPr lang="de-DE" altLang="de-DE" sz="1400" dirty="0" err="1" smtClean="0">
                  <a:solidFill>
                    <a:schemeClr val="bg1"/>
                  </a:solidFill>
                  <a:latin typeface="Arial" panose="020B0604020202020204" pitchFamily="34" charset="0"/>
                  <a:ea typeface="Verdana" panose="020B0604030504040204" pitchFamily="34" charset="0"/>
                  <a:cs typeface="Arial" panose="020B0604020202020204" pitchFamily="34" charset="0"/>
                </a:rPr>
                <a:t>innovation</a:t>
              </a:r>
              <a:r>
                <a:rPr lang="de-DE" altLang="de-DE"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in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language</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learning</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and</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smtClean="0">
                  <a:solidFill>
                    <a:schemeClr val="bg1"/>
                  </a:solidFill>
                  <a:latin typeface="Arial" panose="020B0604020202020204" pitchFamily="34" charset="0"/>
                  <a:ea typeface="Verdana" panose="020B0604030504040204" pitchFamily="34" charset="0"/>
                  <a:cs typeface="Arial" panose="020B0604020202020204" pitchFamily="34" charset="0"/>
                </a:rPr>
                <a:t>teaching</a:t>
              </a:r>
              <a:r>
                <a:rPr lang="de-DE" altLang="de-DE"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smtClean="0">
                  <a:solidFill>
                    <a:schemeClr val="bg1"/>
                  </a:solidFill>
                  <a:latin typeface="Arial" panose="020B0604020202020204" pitchFamily="34" charset="0"/>
                  <a:ea typeface="Verdana" panose="020B0604030504040204" pitchFamily="34" charset="0"/>
                  <a:cs typeface="Arial" panose="020B0604020202020204" pitchFamily="34" charset="0"/>
                </a:rPr>
                <a:t>implementation</a:t>
              </a:r>
              <a:r>
                <a:rPr lang="de-DE" altLang="de-DE" sz="1400" dirty="0" smtClean="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of</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effective</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language</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education</a:t>
              </a:r>
              <a:r>
                <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rPr>
                <a:t> </a:t>
              </a:r>
              <a:r>
                <a:rPr lang="de-DE" altLang="de-DE" sz="1400" dirty="0" err="1">
                  <a:solidFill>
                    <a:schemeClr val="bg1"/>
                  </a:solidFill>
                  <a:latin typeface="Arial" panose="020B0604020202020204" pitchFamily="34" charset="0"/>
                  <a:ea typeface="Verdana" panose="020B0604030504040204" pitchFamily="34" charset="0"/>
                  <a:cs typeface="Arial" panose="020B0604020202020204" pitchFamily="34" charset="0"/>
                </a:rPr>
                <a:t>policies</a:t>
              </a:r>
              <a:endParaRPr lang="de-DE" altLang="de-DE" sz="1400" dirty="0">
                <a:solidFill>
                  <a:schemeClr val="bg1"/>
                </a:solidFill>
                <a:latin typeface="Arial" panose="020B0604020202020204" pitchFamily="34" charset="0"/>
                <a:ea typeface="Verdana" panose="020B0604030504040204" pitchFamily="34" charset="0"/>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20688"/>
            <a:ext cx="8291512" cy="792087"/>
          </a:xfrm>
        </p:spPr>
        <p:txBody>
          <a:bodyPr/>
          <a:lstStyle/>
          <a:p>
            <a:r>
              <a:rPr lang="de-AT" dirty="0" smtClean="0">
                <a:solidFill>
                  <a:srgbClr val="002D86"/>
                </a:solidFill>
              </a:rPr>
              <a:t>ECML Programme 2016-2019</a:t>
            </a:r>
            <a:endParaRPr lang="de-AT" dirty="0">
              <a:solidFill>
                <a:srgbClr val="002D86"/>
              </a:solidFill>
            </a:endParaRPr>
          </a:p>
        </p:txBody>
      </p:sp>
      <p:pic>
        <p:nvPicPr>
          <p:cNvPr id="19" name="Content Placeholder 18"/>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115616" y="1556792"/>
            <a:ext cx="6881847" cy="410368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20688"/>
            <a:ext cx="8291512" cy="648071"/>
          </a:xfrm>
        </p:spPr>
        <p:txBody>
          <a:bodyPr/>
          <a:lstStyle/>
          <a:p>
            <a:pPr algn="l"/>
            <a:r>
              <a:rPr lang="de-DE" sz="3200" b="1" dirty="0" smtClean="0">
                <a:solidFill>
                  <a:srgbClr val="002D86"/>
                </a:solidFill>
                <a:latin typeface="+mn-lt"/>
              </a:rPr>
              <a:t>      </a:t>
            </a:r>
            <a:r>
              <a:rPr lang="de-DE" sz="3200" dirty="0" smtClean="0">
                <a:solidFill>
                  <a:srgbClr val="002D86"/>
                </a:solidFill>
                <a:latin typeface="+mn-lt"/>
              </a:rPr>
              <a:t>Learning</a:t>
            </a:r>
            <a:r>
              <a:rPr lang="de-DE" sz="3600" dirty="0" smtClean="0">
                <a:solidFill>
                  <a:srgbClr val="002D86"/>
                </a:solidFill>
                <a:latin typeface="+mn-lt"/>
              </a:rPr>
              <a:t> </a:t>
            </a:r>
            <a:r>
              <a:rPr lang="de-DE" sz="3200" dirty="0" smtClean="0">
                <a:solidFill>
                  <a:srgbClr val="002D86"/>
                </a:solidFill>
                <a:latin typeface="+mn-lt"/>
              </a:rPr>
              <a:t>Through </a:t>
            </a:r>
            <a:r>
              <a:rPr lang="de-DE" sz="3200" dirty="0" err="1" smtClean="0">
                <a:solidFill>
                  <a:srgbClr val="002D86"/>
                </a:solidFill>
                <a:latin typeface="+mn-lt"/>
              </a:rPr>
              <a:t>Languages</a:t>
            </a:r>
            <a:r>
              <a:rPr lang="de-DE" sz="3200" dirty="0" smtClean="0">
                <a:solidFill>
                  <a:srgbClr val="002D86"/>
                </a:solidFill>
                <a:latin typeface="+mn-lt"/>
              </a:rPr>
              <a:t> 2012-2015</a:t>
            </a:r>
            <a:endParaRPr lang="de-AT" sz="3200" dirty="0">
              <a:solidFill>
                <a:srgbClr val="002D86"/>
              </a:solidFill>
              <a:latin typeface="+mn-lt"/>
            </a:endParaRPr>
          </a:p>
        </p:txBody>
      </p:sp>
      <p:sp>
        <p:nvSpPr>
          <p:cNvPr id="3" name="Content Placeholder 2"/>
          <p:cNvSpPr>
            <a:spLocks noGrp="1"/>
          </p:cNvSpPr>
          <p:nvPr>
            <p:ph idx="1"/>
          </p:nvPr>
        </p:nvSpPr>
        <p:spPr>
          <a:xfrm>
            <a:off x="395536" y="1484784"/>
            <a:ext cx="8291264" cy="4392489"/>
          </a:xfrm>
        </p:spPr>
        <p:txBody>
          <a:bodyPr/>
          <a:lstStyle/>
          <a:p>
            <a:pPr marL="342900" lvl="0" indent="-342900" algn="l" eaLnBrk="0" hangingPunct="0">
              <a:lnSpc>
                <a:spcPct val="100000"/>
              </a:lnSpc>
              <a:buFont typeface="Arial" charset="0"/>
              <a:buChar char="•"/>
            </a:pPr>
            <a:r>
              <a:rPr lang="en-US" altLang="de-DE" sz="2400" b="1" dirty="0" smtClean="0">
                <a:solidFill>
                  <a:srgbClr val="002060"/>
                </a:solidFill>
              </a:rPr>
              <a:t>Migrant education </a:t>
            </a:r>
            <a:r>
              <a:rPr lang="en-US" altLang="de-DE" sz="2400" dirty="0" smtClean="0">
                <a:solidFill>
                  <a:prstClr val="black"/>
                </a:solidFill>
              </a:rPr>
              <a:t>e.g. </a:t>
            </a:r>
            <a:r>
              <a:rPr lang="en-US" altLang="de-DE" dirty="0" smtClean="0">
                <a:solidFill>
                  <a:prstClr val="black"/>
                </a:solidFill>
              </a:rPr>
              <a:t>“</a:t>
            </a:r>
            <a:r>
              <a:rPr lang="en-US" dirty="0" smtClean="0">
                <a:solidFill>
                  <a:prstClr val="black"/>
                </a:solidFill>
              </a:rPr>
              <a:t>Diversity in majority language learning </a:t>
            </a:r>
            <a:r>
              <a:rPr lang="en-US" altLang="de-DE" dirty="0" smtClean="0">
                <a:solidFill>
                  <a:prstClr val="black"/>
                </a:solidFill>
              </a:rPr>
              <a:t>”</a:t>
            </a:r>
          </a:p>
          <a:p>
            <a:pPr marL="342900" lvl="0" indent="-342900" algn="l" eaLnBrk="0" hangingPunct="0">
              <a:lnSpc>
                <a:spcPct val="100000"/>
              </a:lnSpc>
            </a:pPr>
            <a:endParaRPr lang="en-US" altLang="de-DE" dirty="0" smtClean="0">
              <a:solidFill>
                <a:prstClr val="black"/>
              </a:solidFill>
            </a:endParaRPr>
          </a:p>
          <a:p>
            <a:pPr marL="342900" lvl="0" indent="-342900" algn="l" eaLnBrk="0" hangingPunct="0">
              <a:lnSpc>
                <a:spcPct val="100000"/>
              </a:lnSpc>
              <a:buFont typeface="Arial" charset="0"/>
              <a:buChar char="•"/>
            </a:pPr>
            <a:r>
              <a:rPr lang="en-US" altLang="de-DE" sz="2400" b="1" dirty="0" smtClean="0">
                <a:solidFill>
                  <a:srgbClr val="002060"/>
                </a:solidFill>
              </a:rPr>
              <a:t>Signed languages </a:t>
            </a:r>
            <a:r>
              <a:rPr lang="en-US" altLang="de-DE" sz="2400" dirty="0" smtClean="0">
                <a:solidFill>
                  <a:prstClr val="black"/>
                </a:solidFill>
              </a:rPr>
              <a:t>e.g. </a:t>
            </a:r>
            <a:r>
              <a:rPr lang="en-US" altLang="de-DE" sz="2800" dirty="0" smtClean="0">
                <a:solidFill>
                  <a:prstClr val="black"/>
                </a:solidFill>
              </a:rPr>
              <a:t>“</a:t>
            </a:r>
            <a:r>
              <a:rPr lang="en-US" altLang="de-DE" dirty="0" smtClean="0">
                <a:solidFill>
                  <a:prstClr val="black"/>
                </a:solidFill>
              </a:rPr>
              <a:t>Signed languages for professional purposes”</a:t>
            </a:r>
          </a:p>
          <a:p>
            <a:pPr marL="342900" lvl="0" indent="-342900" algn="l" eaLnBrk="0" hangingPunct="0">
              <a:lnSpc>
                <a:spcPct val="100000"/>
              </a:lnSpc>
            </a:pPr>
            <a:r>
              <a:rPr lang="en-US" altLang="de-DE" b="1" dirty="0" smtClean="0">
                <a:solidFill>
                  <a:prstClr val="black"/>
                </a:solidFill>
              </a:rPr>
              <a:t>					 </a:t>
            </a:r>
          </a:p>
          <a:p>
            <a:pPr marL="342900" lvl="0" indent="-342900" algn="l" eaLnBrk="0" hangingPunct="0">
              <a:lnSpc>
                <a:spcPct val="100000"/>
              </a:lnSpc>
              <a:buFont typeface="Arial" charset="0"/>
              <a:buChar char="•"/>
            </a:pPr>
            <a:r>
              <a:rPr lang="en-US" altLang="de-DE" sz="2400" b="1" dirty="0" smtClean="0">
                <a:solidFill>
                  <a:srgbClr val="002060"/>
                </a:solidFill>
              </a:rPr>
              <a:t>Parents</a:t>
            </a:r>
            <a:r>
              <a:rPr lang="en-US" altLang="de-DE" sz="2400" dirty="0" smtClean="0">
                <a:solidFill>
                  <a:srgbClr val="002060"/>
                </a:solidFill>
              </a:rPr>
              <a:t> </a:t>
            </a:r>
            <a:r>
              <a:rPr lang="en-US" altLang="de-DE" sz="2400" dirty="0" smtClean="0">
                <a:solidFill>
                  <a:prstClr val="black"/>
                </a:solidFill>
              </a:rPr>
              <a:t>e.g. </a:t>
            </a:r>
            <a:r>
              <a:rPr lang="en-US" altLang="de-DE" sz="2800" dirty="0" smtClean="0">
                <a:solidFill>
                  <a:prstClr val="black"/>
                </a:solidFill>
              </a:rPr>
              <a:t>“</a:t>
            </a:r>
            <a:r>
              <a:rPr lang="en-US" altLang="de-DE" dirty="0" smtClean="0">
                <a:solidFill>
                  <a:prstClr val="black"/>
                </a:solidFill>
              </a:rPr>
              <a:t>Involving parents in </a:t>
            </a:r>
            <a:r>
              <a:rPr lang="en-US" altLang="de-DE" dirty="0" err="1" smtClean="0">
                <a:solidFill>
                  <a:prstClr val="black"/>
                </a:solidFill>
              </a:rPr>
              <a:t>plurilingual</a:t>
            </a:r>
            <a:r>
              <a:rPr lang="en-US" altLang="de-DE" dirty="0" smtClean="0">
                <a:solidFill>
                  <a:prstClr val="black"/>
                </a:solidFill>
              </a:rPr>
              <a:t> and intercultural 				education”</a:t>
            </a:r>
          </a:p>
          <a:p>
            <a:pPr marL="342900" lvl="0" indent="-342900" algn="l" eaLnBrk="0" hangingPunct="0">
              <a:lnSpc>
                <a:spcPct val="100000"/>
              </a:lnSpc>
              <a:buFont typeface="Arial" charset="0"/>
              <a:buChar char="•"/>
            </a:pPr>
            <a:r>
              <a:rPr lang="en-US" altLang="de-DE" sz="2400" b="1" dirty="0" smtClean="0">
                <a:solidFill>
                  <a:srgbClr val="002060"/>
                </a:solidFill>
              </a:rPr>
              <a:t>New Media  </a:t>
            </a:r>
            <a:r>
              <a:rPr lang="en-US" altLang="de-DE" sz="2400" dirty="0" smtClean="0">
                <a:solidFill>
                  <a:prstClr val="black"/>
                </a:solidFill>
              </a:rPr>
              <a:t>e.g. </a:t>
            </a:r>
            <a:r>
              <a:rPr lang="en-US" altLang="de-DE" sz="2800" dirty="0" smtClean="0">
                <a:solidFill>
                  <a:prstClr val="black"/>
                </a:solidFill>
              </a:rPr>
              <a:t>“</a:t>
            </a:r>
            <a:r>
              <a:rPr lang="en-US" altLang="de-DE" dirty="0" smtClean="0">
                <a:solidFill>
                  <a:prstClr val="black"/>
                </a:solidFill>
              </a:rPr>
              <a:t>Using open resources to develop online 			          teaching skills (more DOTS)”</a:t>
            </a:r>
          </a:p>
          <a:p>
            <a:pPr marL="342900" lvl="0" indent="-342900" algn="l" eaLnBrk="0" hangingPunct="0">
              <a:lnSpc>
                <a:spcPct val="100000"/>
              </a:lnSpc>
              <a:buFont typeface="Arial" charset="0"/>
              <a:buChar char="•"/>
            </a:pPr>
            <a:r>
              <a:rPr lang="en-US" altLang="de-DE" sz="2400" b="1" dirty="0" smtClean="0">
                <a:solidFill>
                  <a:srgbClr val="002060"/>
                </a:solidFill>
              </a:rPr>
              <a:t>Employment and languages  </a:t>
            </a:r>
          </a:p>
          <a:p>
            <a:pPr marL="342900" lvl="0" indent="-342900" algn="l" eaLnBrk="0" hangingPunct="0">
              <a:lnSpc>
                <a:spcPct val="100000"/>
              </a:lnSpc>
            </a:pPr>
            <a:r>
              <a:rPr lang="en-US" altLang="de-DE" sz="2400" dirty="0" smtClean="0">
                <a:solidFill>
                  <a:prstClr val="black"/>
                </a:solidFill>
              </a:rPr>
              <a:t>e.g. “</a:t>
            </a:r>
            <a:r>
              <a:rPr lang="en-US" altLang="de-DE" dirty="0" smtClean="0">
                <a:solidFill>
                  <a:prstClr val="black"/>
                </a:solidFill>
              </a:rPr>
              <a:t>Developing migrants’ language competences at work”</a:t>
            </a:r>
            <a:endParaRPr lang="de-AT" dirty="0"/>
          </a:p>
        </p:txBody>
      </p:sp>
      <p:pic>
        <p:nvPicPr>
          <p:cNvPr id="4" name="Picture 4" descr="http://www.ecml.at/Portals/1/mtp4/maledive/images/logo-maledive.gif"/>
          <p:cNvPicPr>
            <a:picLocks noChangeAspect="1" noChangeArrowheads="1"/>
          </p:cNvPicPr>
          <p:nvPr/>
        </p:nvPicPr>
        <p:blipFill>
          <a:blip r:embed="rId3" cstate="print"/>
          <a:srcRect/>
          <a:stretch>
            <a:fillRect/>
          </a:stretch>
        </p:blipFill>
        <p:spPr bwMode="auto">
          <a:xfrm>
            <a:off x="6810678" y="1844824"/>
            <a:ext cx="1462132" cy="504056"/>
          </a:xfrm>
          <a:prstGeom prst="rect">
            <a:avLst/>
          </a:prstGeom>
          <a:noFill/>
          <a:ln w="9525">
            <a:noFill/>
            <a:miter lim="800000"/>
            <a:headEnd/>
            <a:tailEnd/>
          </a:ln>
        </p:spPr>
      </p:pic>
      <p:pic>
        <p:nvPicPr>
          <p:cNvPr id="5" name="Picture 3" descr="http://www.ecml.at/Portals/1/mtp4/pro-sign/images/prosign-logo.gif"/>
          <p:cNvPicPr>
            <a:picLocks noChangeAspect="1" noChangeArrowheads="1"/>
          </p:cNvPicPr>
          <p:nvPr/>
        </p:nvPicPr>
        <p:blipFill>
          <a:blip r:embed="rId4" cstate="print"/>
          <a:srcRect/>
          <a:stretch>
            <a:fillRect/>
          </a:stretch>
        </p:blipFill>
        <p:spPr bwMode="auto">
          <a:xfrm>
            <a:off x="6706168" y="2852936"/>
            <a:ext cx="1555529" cy="360040"/>
          </a:xfrm>
          <a:prstGeom prst="rect">
            <a:avLst/>
          </a:prstGeom>
          <a:noFill/>
          <a:ln w="9525">
            <a:noFill/>
            <a:miter lim="800000"/>
            <a:headEnd/>
            <a:tailEnd/>
          </a:ln>
        </p:spPr>
      </p:pic>
      <p:pic>
        <p:nvPicPr>
          <p:cNvPr id="6" name="Picture 6" descr="http://www.ecml.at/Portals/1/Carap%20parents.png"/>
          <p:cNvPicPr>
            <a:picLocks noChangeAspect="1" noChangeArrowheads="1"/>
          </p:cNvPicPr>
          <p:nvPr/>
        </p:nvPicPr>
        <p:blipFill>
          <a:blip r:embed="rId5" cstate="print"/>
          <a:srcRect/>
          <a:stretch>
            <a:fillRect/>
          </a:stretch>
        </p:blipFill>
        <p:spPr bwMode="auto">
          <a:xfrm>
            <a:off x="7236295" y="3645024"/>
            <a:ext cx="1117973" cy="720080"/>
          </a:xfrm>
          <a:prstGeom prst="rect">
            <a:avLst/>
          </a:prstGeom>
          <a:noFill/>
          <a:ln w="9525">
            <a:noFill/>
            <a:miter lim="800000"/>
            <a:headEnd/>
            <a:tailEnd/>
          </a:ln>
        </p:spPr>
      </p:pic>
      <p:pic>
        <p:nvPicPr>
          <p:cNvPr id="7" name="Picture 8" descr="DOTS">
            <a:hlinkClick r:id="rId6"/>
          </p:cNvPr>
          <p:cNvPicPr>
            <a:picLocks noChangeAspect="1" noChangeArrowheads="1"/>
          </p:cNvPicPr>
          <p:nvPr/>
        </p:nvPicPr>
        <p:blipFill>
          <a:blip r:embed="rId7" cstate="print"/>
          <a:srcRect r="23363"/>
          <a:stretch>
            <a:fillRect/>
          </a:stretch>
        </p:blipFill>
        <p:spPr bwMode="auto">
          <a:xfrm>
            <a:off x="5868144" y="4459256"/>
            <a:ext cx="3134202" cy="481912"/>
          </a:xfrm>
          <a:prstGeom prst="rect">
            <a:avLst/>
          </a:prstGeom>
          <a:noFill/>
          <a:ln w="9525">
            <a:noFill/>
            <a:miter lim="800000"/>
            <a:headEnd/>
            <a:tailEnd/>
          </a:ln>
        </p:spPr>
      </p:pic>
      <p:pic>
        <p:nvPicPr>
          <p:cNvPr id="8" name="Picture 7" descr="http://www.ecml.at/Portals/1/mtp4/language_for_work/images/logo-workplace.gif"/>
          <p:cNvPicPr>
            <a:picLocks noChangeAspect="1" noChangeArrowheads="1"/>
          </p:cNvPicPr>
          <p:nvPr/>
        </p:nvPicPr>
        <p:blipFill>
          <a:blip r:embed="rId8" cstate="print"/>
          <a:srcRect/>
          <a:stretch>
            <a:fillRect/>
          </a:stretch>
        </p:blipFill>
        <p:spPr bwMode="auto">
          <a:xfrm>
            <a:off x="6732240" y="5301208"/>
            <a:ext cx="1763712" cy="433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2D86"/>
                </a:solidFill>
              </a:rPr>
              <a:t>ECML training</a:t>
            </a:r>
            <a:r>
              <a:rPr lang="en-GB" sz="4800" dirty="0" smtClean="0">
                <a:solidFill>
                  <a:srgbClr val="002D86"/>
                </a:solidFill>
              </a:rPr>
              <a:t> </a:t>
            </a:r>
            <a:r>
              <a:rPr lang="en-GB" dirty="0" smtClean="0">
                <a:solidFill>
                  <a:srgbClr val="002D86"/>
                </a:solidFill>
              </a:rPr>
              <a:t>and consultancy</a:t>
            </a:r>
            <a:endParaRPr lang="de-AT" sz="4800" dirty="0">
              <a:solidFill>
                <a:srgbClr val="002D86"/>
              </a:solidFill>
            </a:endParaRPr>
          </a:p>
        </p:txBody>
      </p:sp>
      <p:sp>
        <p:nvSpPr>
          <p:cNvPr id="4" name="Content Placeholder 2"/>
          <p:cNvSpPr>
            <a:spLocks noGrp="1"/>
          </p:cNvSpPr>
          <p:nvPr>
            <p:ph idx="1"/>
          </p:nvPr>
        </p:nvSpPr>
        <p:spPr>
          <a:xfrm>
            <a:off x="1331640" y="1772816"/>
            <a:ext cx="6912768" cy="4104457"/>
          </a:xfrm>
        </p:spPr>
        <p:txBody>
          <a:bodyPr/>
          <a:lstStyle/>
          <a:p>
            <a:pPr marL="257175" lvl="0" indent="-257175" algn="l">
              <a:lnSpc>
                <a:spcPct val="100000"/>
              </a:lnSpc>
              <a:buFont typeface="Arial" charset="0"/>
              <a:buChar char="•"/>
              <a:defRPr/>
            </a:pPr>
            <a:r>
              <a:rPr lang="en-GB" altLang="de-DE" sz="2400" dirty="0" smtClean="0">
                <a:solidFill>
                  <a:prstClr val="black"/>
                </a:solidFill>
              </a:rPr>
              <a:t>Support service to member states addressing key national concerns</a:t>
            </a:r>
          </a:p>
          <a:p>
            <a:pPr marL="257175" lvl="0" indent="-257175" algn="l">
              <a:lnSpc>
                <a:spcPct val="100000"/>
              </a:lnSpc>
              <a:buFont typeface="Arial" charset="0"/>
              <a:buChar char="•"/>
              <a:defRPr/>
            </a:pPr>
            <a:r>
              <a:rPr lang="en-GB" altLang="de-DE" sz="2400" dirty="0" smtClean="0">
                <a:solidFill>
                  <a:srgbClr val="CF6DA4">
                    <a:lumMod val="75000"/>
                  </a:srgbClr>
                </a:solidFill>
              </a:rPr>
              <a:t>Flexible format adaptable to specific needs or context within a country</a:t>
            </a:r>
          </a:p>
          <a:p>
            <a:pPr marL="257175" lvl="0" indent="-257175" algn="l">
              <a:lnSpc>
                <a:spcPct val="100000"/>
              </a:lnSpc>
              <a:buFont typeface="Arial" charset="0"/>
              <a:buChar char="•"/>
              <a:defRPr/>
            </a:pPr>
            <a:r>
              <a:rPr lang="en-GB" altLang="de-DE" sz="2400" dirty="0" smtClean="0">
                <a:solidFill>
                  <a:prstClr val="black"/>
                </a:solidFill>
              </a:rPr>
              <a:t>Bilateral collaboration</a:t>
            </a:r>
          </a:p>
          <a:p>
            <a:pPr marL="257175" lvl="0" indent="-257175" algn="l">
              <a:lnSpc>
                <a:spcPct val="100000"/>
              </a:lnSpc>
              <a:buFont typeface="Arial" charset="0"/>
              <a:buChar char="•"/>
              <a:defRPr/>
            </a:pPr>
            <a:r>
              <a:rPr lang="en-GB" altLang="de-DE" sz="2400" dirty="0" smtClean="0">
                <a:solidFill>
                  <a:srgbClr val="CF6DA4">
                    <a:lumMod val="75000"/>
                  </a:srgbClr>
                </a:solidFill>
              </a:rPr>
              <a:t>Builds on existing products, established teams and successful networks</a:t>
            </a:r>
          </a:p>
          <a:p>
            <a:pPr marL="257175" lvl="0" indent="-257175" algn="l">
              <a:lnSpc>
                <a:spcPct val="100000"/>
              </a:lnSpc>
              <a:buFont typeface="Arial" charset="0"/>
              <a:buChar char="•"/>
              <a:defRPr/>
            </a:pPr>
            <a:r>
              <a:rPr lang="en-GB" altLang="de-DE" sz="2400" dirty="0" smtClean="0">
                <a:solidFill>
                  <a:prstClr val="black"/>
                </a:solidFill>
              </a:rPr>
              <a:t>Efficient way of reinforcing value to member states and enhancing dissemination</a:t>
            </a:r>
          </a:p>
          <a:p>
            <a:pPr marL="0" indent="0" eaLnBrk="1" hangingPunct="1">
              <a:lnSpc>
                <a:spcPct val="90000"/>
              </a:lnSpc>
              <a:buFont typeface="Arial" panose="020B0604020202020204" pitchFamily="34" charset="0"/>
              <a:buNone/>
              <a:defRPr/>
            </a:pPr>
            <a:endParaRPr lang="de-AT" altLang="de-DE"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CML1">
  <a:themeElements>
    <a:clrScheme name="chris">
      <a:dk1>
        <a:sysClr val="windowText" lastClr="000000"/>
      </a:dk1>
      <a:lt1>
        <a:sysClr val="window" lastClr="FFFFFF"/>
      </a:lt1>
      <a:dk2>
        <a:srgbClr val="92D050"/>
      </a:dk2>
      <a:lt2>
        <a:srgbClr val="F4E7ED"/>
      </a:lt2>
      <a:accent1>
        <a:srgbClr val="E36305"/>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oposal RELANG">
  <a:themeElements>
    <a:clrScheme name="chris">
      <a:dk1>
        <a:sysClr val="windowText" lastClr="000000"/>
      </a:dk1>
      <a:lt1>
        <a:sysClr val="window" lastClr="FFFFFF"/>
      </a:lt1>
      <a:dk2>
        <a:srgbClr val="92D050"/>
      </a:dk2>
      <a:lt2>
        <a:srgbClr val="F4E7ED"/>
      </a:lt2>
      <a:accent1>
        <a:srgbClr val="E36305"/>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ECML1</Template>
  <TotalTime>0</TotalTime>
  <Words>1385</Words>
  <Application>Microsoft Office PowerPoint</Application>
  <PresentationFormat>On-screen Show (4:3)</PresentationFormat>
  <Paragraphs>180</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ECML1</vt:lpstr>
      <vt:lpstr>Proposal RELANG</vt:lpstr>
      <vt:lpstr> </vt:lpstr>
      <vt:lpstr>European Centre for Modern Languages and European Commission cooperation on      </vt:lpstr>
      <vt:lpstr> </vt:lpstr>
      <vt:lpstr> </vt:lpstr>
      <vt:lpstr>www.ecml.at </vt:lpstr>
      <vt:lpstr>European Centre for Modern Languages</vt:lpstr>
      <vt:lpstr>ECML Programme 2016-2019</vt:lpstr>
      <vt:lpstr>      Learning Through Languages 2012-2015</vt:lpstr>
      <vt:lpstr>ECML training and consultancy</vt:lpstr>
      <vt:lpstr>       Publications and Resources</vt:lpstr>
      <vt:lpstr> ECML: a unique centre for language education  </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niamh</dc:creator>
  <cp:lastModifiedBy>niamh</cp:lastModifiedBy>
  <cp:revision>121</cp:revision>
  <dcterms:created xsi:type="dcterms:W3CDTF">2014-10-28T15:26:11Z</dcterms:created>
  <dcterms:modified xsi:type="dcterms:W3CDTF">2016-02-09T15:47:42Z</dcterms:modified>
</cp:coreProperties>
</file>