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tags/tag16.xml" ContentType="application/vnd.openxmlformats-officedocument.presentationml.tag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15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89" r:id="rId1"/>
  </p:sldMasterIdLst>
  <p:notesMasterIdLst>
    <p:notesMasterId r:id="rId19"/>
  </p:notesMasterIdLst>
  <p:handoutMasterIdLst>
    <p:handoutMasterId r:id="rId20"/>
  </p:handoutMasterIdLst>
  <p:sldIdLst>
    <p:sldId id="274" r:id="rId2"/>
    <p:sldId id="275" r:id="rId3"/>
    <p:sldId id="280" r:id="rId4"/>
    <p:sldId id="281" r:id="rId5"/>
    <p:sldId id="257" r:id="rId6"/>
    <p:sldId id="282" r:id="rId7"/>
    <p:sldId id="271" r:id="rId8"/>
    <p:sldId id="284" r:id="rId9"/>
    <p:sldId id="285" r:id="rId10"/>
    <p:sldId id="286" r:id="rId11"/>
    <p:sldId id="287" r:id="rId12"/>
    <p:sldId id="288" r:id="rId13"/>
    <p:sldId id="289" r:id="rId14"/>
    <p:sldId id="265" r:id="rId15"/>
    <p:sldId id="278" r:id="rId16"/>
    <p:sldId id="273" r:id="rId17"/>
    <p:sldId id="283" r:id="rId18"/>
  </p:sldIdLst>
  <p:sldSz cx="9144000" cy="6858000" type="screen4x3"/>
  <p:notesSz cx="6881813" cy="100155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tony Sherborne" initials="AS" lastIdx="1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639729"/>
    <a:srgbClr val="990099"/>
    <a:srgbClr val="FFBDBD"/>
    <a:srgbClr val="FF9B9B"/>
    <a:srgbClr val="D6AD00"/>
    <a:srgbClr val="0091C4"/>
    <a:srgbClr val="FFCC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78" autoAdjust="0"/>
    <p:restoredTop sz="76788" autoAdjust="0"/>
  </p:normalViewPr>
  <p:slideViewPr>
    <p:cSldViewPr>
      <p:cViewPr varScale="1">
        <p:scale>
          <a:sx n="57" d="100"/>
          <a:sy n="57" d="100"/>
        </p:scale>
        <p:origin x="-1008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7313" y="0"/>
            <a:ext cx="2982912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AC1DF2-35A0-4CB1-A54B-7537D632A478}" type="datetimeFigureOut">
              <a:rPr lang="en-GB" smtClean="0"/>
              <a:pPr/>
              <a:t>15/03/2018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12300"/>
            <a:ext cx="2982913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7313" y="9512300"/>
            <a:ext cx="2982912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393D7D-2704-4EE1-975D-7FCADC30435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167224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7313" y="0"/>
            <a:ext cx="2982912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956EC1-A54D-46AE-A473-744E7A267876}" type="datetimeFigureOut">
              <a:rPr lang="en-GB" smtClean="0"/>
              <a:pPr/>
              <a:t>15/03/2018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9038" y="1252538"/>
            <a:ext cx="4505325" cy="33797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975" y="4819650"/>
            <a:ext cx="5505450" cy="39433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3888"/>
            <a:ext cx="2982913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7313" y="9513888"/>
            <a:ext cx="2982912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4BA4F8-9765-4D53-9556-42E3E8012C9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752213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BA4F8-9765-4D53-9556-42E3E8012C9A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BA4F8-9765-4D53-9556-42E3E8012C9A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BA4F8-9765-4D53-9556-42E3E8012C9A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BA4F8-9765-4D53-9556-42E3E8012C9A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BA4F8-9765-4D53-9556-42E3E8012C9A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BA4F8-9765-4D53-9556-42E3E8012C9A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BA4F8-9765-4D53-9556-42E3E8012C9A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BA4F8-9765-4D53-9556-42E3E8012C9A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>
              <a:solidFill>
                <a:srgbClr val="7030A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78DDA-6197-446A-853C-9249F1FC77A7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>
              <a:solidFill>
                <a:srgbClr val="7030A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78DDA-6197-446A-853C-9249F1FC77A7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>
              <a:solidFill>
                <a:srgbClr val="7030A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78DDA-6197-446A-853C-9249F1FC77A7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BA4F8-9765-4D53-9556-42E3E8012C9A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b="0" baseline="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BA4F8-9765-4D53-9556-42E3E8012C9A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BA4F8-9765-4D53-9556-42E3E8012C9A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BA4F8-9765-4D53-9556-42E3E8012C9A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BA4F8-9765-4D53-9556-42E3E8012C9A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B8F9F-76BF-46F5-8649-0035106514D2}" type="datetimeFigureOut">
              <a:rPr lang="en-GB" smtClean="0"/>
              <a:pPr/>
              <a:t>15/03/2018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FE573-219E-4A5C-AAA2-EFB3C789C13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B8F9F-76BF-46F5-8649-0035106514D2}" type="datetimeFigureOut">
              <a:rPr lang="en-GB" smtClean="0"/>
              <a:pPr/>
              <a:t>15/03/2018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FE573-219E-4A5C-AAA2-EFB3C789C13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B8F9F-76BF-46F5-8649-0035106514D2}" type="datetimeFigureOut">
              <a:rPr lang="en-GB" smtClean="0"/>
              <a:pPr/>
              <a:t>15/03/2018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FE573-219E-4A5C-AAA2-EFB3C789C13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engagelogo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2"/>
            <a:ext cx="1511905" cy="606536"/>
          </a:xfrm>
          <a:prstGeom prst="rect">
            <a:avLst/>
          </a:prstGeom>
        </p:spPr>
      </p:pic>
      <p:sp>
        <p:nvSpPr>
          <p:cNvPr id="17" name="Rounded Rectangle 16"/>
          <p:cNvSpPr/>
          <p:nvPr userDrawn="1"/>
        </p:nvSpPr>
        <p:spPr>
          <a:xfrm rot="16200000">
            <a:off x="9147942" y="6066875"/>
            <a:ext cx="306387" cy="1079313"/>
          </a:xfrm>
          <a:prstGeom prst="roundRect">
            <a:avLst/>
          </a:prstGeom>
          <a:solidFill>
            <a:srgbClr val="99009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8" name="Text Box 13"/>
          <p:cNvSpPr txBox="1">
            <a:spLocks noChangeArrowheads="1"/>
          </p:cNvSpPr>
          <p:nvPr userDrawn="1"/>
        </p:nvSpPr>
        <p:spPr bwMode="auto">
          <a:xfrm>
            <a:off x="8761478" y="6485086"/>
            <a:ext cx="457121" cy="215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fld id="{74256886-91BF-4076-AFFA-7356CEB4E16A}" type="slidenum">
              <a:rPr lang="en-GB" altLang="en-US" sz="1400" b="1">
                <a:solidFill>
                  <a:schemeClr val="bg1"/>
                </a:solidFill>
                <a:latin typeface="Century Gothic" panose="020B0502020202020204" pitchFamily="34" charset="0"/>
              </a:rPr>
              <a:pPr algn="ctr" eaLnBrk="1" hangingPunct="1"/>
              <a:t>‹#›</a:t>
            </a:fld>
            <a:endParaRPr lang="en-GB" altLang="en-US" sz="14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3" y="80"/>
            <a:ext cx="828233" cy="6876973"/>
          </a:xfrm>
          <a:prstGeom prst="rect">
            <a:avLst/>
          </a:prstGeom>
          <a:solidFill>
            <a:srgbClr val="0091C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" name="Picture 14" descr="engagelogo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26" y="116632"/>
            <a:ext cx="1511905" cy="606536"/>
          </a:xfrm>
          <a:prstGeom prst="rect">
            <a:avLst/>
          </a:prstGeom>
        </p:spPr>
      </p:pic>
      <p:sp>
        <p:nvSpPr>
          <p:cNvPr id="17" name="Rounded Rectangle 16"/>
          <p:cNvSpPr/>
          <p:nvPr userDrawn="1"/>
        </p:nvSpPr>
        <p:spPr>
          <a:xfrm rot="16200000">
            <a:off x="9147942" y="6066875"/>
            <a:ext cx="306387" cy="1079313"/>
          </a:xfrm>
          <a:prstGeom prst="roundRect">
            <a:avLst/>
          </a:prstGeom>
          <a:solidFill>
            <a:srgbClr val="0091C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8" name="Text Box 13"/>
          <p:cNvSpPr txBox="1">
            <a:spLocks noChangeArrowheads="1"/>
          </p:cNvSpPr>
          <p:nvPr userDrawn="1"/>
        </p:nvSpPr>
        <p:spPr bwMode="auto">
          <a:xfrm>
            <a:off x="8761478" y="6485086"/>
            <a:ext cx="457121" cy="215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fld id="{74256886-91BF-4076-AFFA-7356CEB4E16A}" type="slidenum">
              <a:rPr lang="en-GB" altLang="en-US" sz="1400" b="1">
                <a:solidFill>
                  <a:schemeClr val="bg1"/>
                </a:solidFill>
                <a:latin typeface="Century Gothic" panose="020B0502020202020204" pitchFamily="34" charset="0"/>
              </a:rPr>
              <a:pPr algn="ctr" eaLnBrk="1" hangingPunct="1"/>
              <a:t>‹#›</a:t>
            </a:fld>
            <a:endParaRPr lang="en-GB" altLang="en-US" sz="14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B8F9F-76BF-46F5-8649-0035106514D2}" type="datetimeFigureOut">
              <a:rPr lang="en-GB" smtClean="0"/>
              <a:pPr/>
              <a:t>15/03/2018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FE573-219E-4A5C-AAA2-EFB3C789C13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B8F9F-76BF-46F5-8649-0035106514D2}" type="datetimeFigureOut">
              <a:rPr lang="en-GB" smtClean="0"/>
              <a:pPr/>
              <a:t>15/03/2018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FE573-219E-4A5C-AAA2-EFB3C789C13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B8F9F-76BF-46F5-8649-0035106514D2}" type="datetimeFigureOut">
              <a:rPr lang="en-GB" smtClean="0"/>
              <a:pPr/>
              <a:t>15/03/2018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FE573-219E-4A5C-AAA2-EFB3C789C13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B8F9F-76BF-46F5-8649-0035106514D2}" type="datetimeFigureOut">
              <a:rPr lang="en-GB" smtClean="0"/>
              <a:pPr/>
              <a:t>15/03/2018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FE573-219E-4A5C-AAA2-EFB3C789C13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B8F9F-76BF-46F5-8649-0035106514D2}" type="datetimeFigureOut">
              <a:rPr lang="en-GB" smtClean="0"/>
              <a:pPr/>
              <a:t>15/03/2018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FE573-219E-4A5C-AAA2-EFB3C789C13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B8F9F-76BF-46F5-8649-0035106514D2}" type="datetimeFigureOut">
              <a:rPr lang="en-GB" smtClean="0"/>
              <a:pPr/>
              <a:t>15/03/2018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FE573-219E-4A5C-AAA2-EFB3C789C13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B8F9F-76BF-46F5-8649-0035106514D2}" type="datetimeFigureOut">
              <a:rPr lang="en-GB" smtClean="0"/>
              <a:pPr/>
              <a:t>15/03/2018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FE573-219E-4A5C-AAA2-EFB3C789C13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B8F9F-76BF-46F5-8649-0035106514D2}" type="datetimeFigureOut">
              <a:rPr lang="en-GB" smtClean="0"/>
              <a:pPr/>
              <a:t>15/03/2018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FE573-219E-4A5C-AAA2-EFB3C789C13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AB8F9F-76BF-46F5-8649-0035106514D2}" type="datetimeFigureOut">
              <a:rPr lang="en-GB" smtClean="0"/>
              <a:pPr/>
              <a:t>15/03/2018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FE573-219E-4A5C-AAA2-EFB3C789C13B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658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13" Type="http://schemas.openxmlformats.org/officeDocument/2006/relationships/image" Target="../media/image34.jpeg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28.png"/><Relationship Id="rId12" Type="http://schemas.openxmlformats.org/officeDocument/2006/relationships/image" Target="../media/image33.jpeg"/><Relationship Id="rId17" Type="http://schemas.openxmlformats.org/officeDocument/2006/relationships/image" Target="../media/image38.jpeg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37.jpeg"/><Relationship Id="rId1" Type="http://schemas.openxmlformats.org/officeDocument/2006/relationships/tags" Target="../tags/tag10.xml"/><Relationship Id="rId6" Type="http://schemas.openxmlformats.org/officeDocument/2006/relationships/image" Target="../media/image27.jpeg"/><Relationship Id="rId11" Type="http://schemas.openxmlformats.org/officeDocument/2006/relationships/image" Target="../media/image32.jpeg"/><Relationship Id="rId5" Type="http://schemas.openxmlformats.org/officeDocument/2006/relationships/image" Target="../media/image26.jpeg"/><Relationship Id="rId15" Type="http://schemas.openxmlformats.org/officeDocument/2006/relationships/image" Target="../media/image36.jpeg"/><Relationship Id="rId10" Type="http://schemas.openxmlformats.org/officeDocument/2006/relationships/image" Target="../media/image31.jpeg"/><Relationship Id="rId4" Type="http://schemas.openxmlformats.org/officeDocument/2006/relationships/image" Target="../media/image21.jpeg"/><Relationship Id="rId9" Type="http://schemas.openxmlformats.org/officeDocument/2006/relationships/image" Target="../media/image30.png"/><Relationship Id="rId14" Type="http://schemas.openxmlformats.org/officeDocument/2006/relationships/image" Target="../media/image35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41.jpe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1.xml"/><Relationship Id="rId6" Type="http://schemas.openxmlformats.org/officeDocument/2006/relationships/image" Target="../media/image40.jpeg"/><Relationship Id="rId11" Type="http://schemas.openxmlformats.org/officeDocument/2006/relationships/image" Target="../media/image45.jpeg"/><Relationship Id="rId5" Type="http://schemas.openxmlformats.org/officeDocument/2006/relationships/image" Target="../media/image39.jpeg"/><Relationship Id="rId10" Type="http://schemas.openxmlformats.org/officeDocument/2006/relationships/image" Target="../media/image44.jpeg"/><Relationship Id="rId4" Type="http://schemas.openxmlformats.org/officeDocument/2006/relationships/image" Target="../media/image21.jpeg"/><Relationship Id="rId9" Type="http://schemas.openxmlformats.org/officeDocument/2006/relationships/image" Target="../media/image4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2.xml"/><Relationship Id="rId6" Type="http://schemas.openxmlformats.org/officeDocument/2006/relationships/image" Target="../media/image47.png"/><Relationship Id="rId5" Type="http://schemas.openxmlformats.org/officeDocument/2006/relationships/image" Target="../media/image46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50.jpe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3.xml"/><Relationship Id="rId6" Type="http://schemas.openxmlformats.org/officeDocument/2006/relationships/image" Target="../media/image49.png"/><Relationship Id="rId5" Type="http://schemas.openxmlformats.org/officeDocument/2006/relationships/image" Target="../media/image48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54.gif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4.xml"/><Relationship Id="rId6" Type="http://schemas.openxmlformats.org/officeDocument/2006/relationships/image" Target="../media/image53.gif"/><Relationship Id="rId5" Type="http://schemas.openxmlformats.org/officeDocument/2006/relationships/image" Target="../media/image52.gif"/><Relationship Id="rId4" Type="http://schemas.openxmlformats.org/officeDocument/2006/relationships/image" Target="../media/image5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7.jpe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5.xml"/><Relationship Id="rId6" Type="http://schemas.openxmlformats.org/officeDocument/2006/relationships/image" Target="../media/image9.jpeg"/><Relationship Id="rId5" Type="http://schemas.openxmlformats.org/officeDocument/2006/relationships/image" Target="../media/image59.jpeg"/><Relationship Id="rId4" Type="http://schemas.openxmlformats.org/officeDocument/2006/relationships/image" Target="../media/image5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62.jpe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6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5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0.jpe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4.jpeg"/><Relationship Id="rId12" Type="http://schemas.openxmlformats.org/officeDocument/2006/relationships/image" Target="../media/image19.jpe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6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12.png"/><Relationship Id="rId10" Type="http://schemas.openxmlformats.org/officeDocument/2006/relationships/image" Target="../media/image17.jpeg"/><Relationship Id="rId4" Type="http://schemas.openxmlformats.org/officeDocument/2006/relationships/image" Target="../media/image11.gif"/><Relationship Id="rId9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7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8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25.jpe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9.xml"/><Relationship Id="rId6" Type="http://schemas.openxmlformats.org/officeDocument/2006/relationships/image" Target="../media/image24.jpeg"/><Relationship Id="rId5" Type="http://schemas.openxmlformats.org/officeDocument/2006/relationships/image" Target="../media/image23.gif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8600" y="2362200"/>
            <a:ext cx="8621717" cy="165618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66800" y="2286000"/>
            <a:ext cx="74875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IARNA-</a:t>
            </a:r>
            <a:r>
              <a:rPr lang="en-US" sz="5400" dirty="0" err="1" smtClean="0">
                <a:solidFill>
                  <a:schemeClr val="bg1"/>
                </a:solidFill>
                <a:latin typeface="Century Gothic" panose="020B0502020202020204" pitchFamily="34" charset="0"/>
              </a:rPr>
              <a:t>prieten</a:t>
            </a:r>
            <a:r>
              <a:rPr lang="en-US" sz="5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en-US" sz="5400" dirty="0" err="1" smtClean="0">
                <a:solidFill>
                  <a:schemeClr val="bg1"/>
                </a:solidFill>
                <a:latin typeface="Century Gothic" panose="020B0502020202020204" pitchFamily="34" charset="0"/>
              </a:rPr>
              <a:t>sau</a:t>
            </a:r>
            <a:r>
              <a:rPr lang="en-US" sz="5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ro-RO" sz="5400" noProof="1" smtClean="0">
                <a:solidFill>
                  <a:schemeClr val="bg1"/>
                </a:solidFill>
                <a:latin typeface="Century Gothic" panose="020B0502020202020204" pitchFamily="34" charset="0"/>
              </a:rPr>
              <a:t>duşman</a:t>
            </a:r>
            <a:r>
              <a:rPr lang="en-US" sz="5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?</a:t>
            </a:r>
            <a:endParaRPr lang="ro-RO" sz="5400" dirty="0" smtClean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19400" y="4724400"/>
            <a:ext cx="29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tx2"/>
                </a:solidFill>
              </a:rPr>
              <a:t>GRUPA MARE</a:t>
            </a:r>
            <a:endParaRPr lang="en-US" sz="2400" b="1" dirty="0">
              <a:solidFill>
                <a:schemeClr val="tx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53000" y="5181600"/>
            <a:ext cx="396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ED. PĂTRAŞCU </a:t>
            </a:r>
            <a:r>
              <a:rPr lang="en-US" b="1" dirty="0" smtClean="0">
                <a:solidFill>
                  <a:schemeClr val="tx2"/>
                </a:solidFill>
              </a:rPr>
              <a:t>DIANA </a:t>
            </a:r>
            <a:r>
              <a:rPr lang="en-US" b="1" dirty="0" smtClean="0">
                <a:solidFill>
                  <a:schemeClr val="tx2"/>
                </a:solidFill>
              </a:rPr>
              <a:t>ANDREEA</a:t>
            </a:r>
            <a:endParaRPr lang="en-US" b="1" dirty="0" smtClean="0">
              <a:solidFill>
                <a:schemeClr val="tx2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1" descr="Imagini pentru zar cu cifr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73633" y="0"/>
            <a:ext cx="1670367" cy="177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AutoShape 2" descr="data:image/jpeg;base64,/9j/4AAQSkZJRgABAQAAAQABAAD/2wCEAAkGBxITEhUUEhQWFhUWGRcWGBcUFBgVFhwUFxcYGBgXGBgcHCkgHRslHBgUITEiJSkrLi4uFx8zODMsNygtLiwBCgoKDg0OGxAQGywkICQsLCwsLCwsLCwsLCwsLCwsLC0sLCw0LCwvLCwsLCwsLCwsLDQsLCwsLywsLCwsLCwsLP/AABEIAOEA4QMBEQACEQEDEQH/xAAcAAEAAgMBAQEAAAAAAAAAAAAABQcDBAYIAQL/xABKEAABAwIDBAYECQcLBQAAAAABAAIDBBESITEFBkFRBxMiYXGBFDKRoSNCUnJzkrGywSUzU2Ki0dIVNENUY4KDk6PC4RYkNbPw/8QAGgEBAAIDAQAAAAAAAAAAAAAAAAMEAgUGAf/EADkRAAIBAgMFBQcEAQMFAAAAAAABAgMRBCExBRJBUWETMnGBkSJSobHB0fAUIzPhQiQ08RVDYnLi/9oADAMBAAIRAxEAPwC8UAQBAEAQBAEAQBAEAQBAEAQBAEAQBAEAQBAEAQBAEAQBAEAQBAEAQBAEAQBAEAQBAEAQBAEAQBAEAQBAEAQBAEAQBAEAQBAEAQBAEAQBAEAQBAfHFAcPS9I0UhOGMtFyAZZAwkC+eGxsguSEO+kB9aSJv+K396XPUm9EfX770g/pov8AMb+9eby5mao1HpF+jNWXpDpBpIw+Bv8AYvN+PNGX6at7kvRmlL0lwjQsP1k3480e/pa/uS9GYm9J8XG3scm/Hmh+lr+5L0Ztw9I1OdZGjxBFvO6b8eY/S1/cl6M2Hb/U1iRNETwGK1z43TejzRi8PVX+EvRm0N8IrA443d7H3aRzB4hZLMjaadmaFb0jQRj1Q7ubI2/sKHh02wNrMqqeOdgIbILgOtcWJGdiRqCgJBAEAQBAEAQBAEAQBAEAQBAEAQBAEBiqqhsbHPeQ1rQXOJ0DQLknyXjdj1Jt2R5kqpWzTyzBoAkkkkAsBYPeXDzsQqU5XOswtPcil0NqNg5KFm1gZl4TZnwhDB5mMtXqMHEBiM8UEfcC8ue7gwr243S+tzh/2NL9DH90LYUu4jiMf/uan/syiN7qnrqqeQ54pH2+a04W+4BVN68mzpIUtyhCPRfct/oq2pHLQRRtcC+EdW9uQLQHENNhwLQLFWqUrxsc7j6ThWbtZPTkdkpSkEAQBAEAQBAEAQBAEAQBAEAQBAEBVvTHvFZraKM5vGOWxzDb9lh8Tme4Dmq9aXBG32Zh/wDuyXRfVlaww271VbOjpUrG9BZpBLcQBF26XHEX4G3FYoubt1ZOz5kjt3ZRp5MIOKN7RJE/5UbswfEaH/lZSjusgwmIVeF7WadpLk19ORGkLAs2PwV6iNnxqMRP3ZYmdhZAXbudUfk2B3yYrfUuP9q2FJ/to4jaEP8AWzjzl8yiJG3Fzqcz4lUkzrqsORO9Ge2W0tcBJkyYdUXfJcXAtJ7rgDzU9OSUjSY+jKdJpcMy/AVcOcPqAIAgCAIAgCAIAgCAIAgCAIAgMdRKGNc52jQXHwAuV43Y9im2kjzRXVzqieSZ+sji7wB0HkLDyVBu+Z2FGkoWguGRsQtUbNnTSSJ7YmyopIppZXva2HqwerYHntkjE5tx2RYaZ5qSEU02ytisRUp1IU6cU3K+rtpwXXxOn2pQNl2QxzXtkNKSGyNuA6MOwnI5jsluXAsUslelfkauhWlT2k4tNdpa6fB2v8+PUr9xVZnQtna0W5DKqiimp3hsxacbXG7HOBIIJzLHad3cp40d6Ka1OfrbWlQxM6dRXjfLml9V+XOYj2YI5nQ1hdTuIOBzm3ZiuLFxGsZz7Tb2yUe7naWRf/Vb0FUoe2uK426dejMO0aGSB+CVtnWuM7tc06Oa7RzTzWDi4uzLdCvCtDfpu6+XR9TWXhMWnuLU32VKL5x9e32gvH3lcpP9tnKbVhbaEXz3ft9Cpxa3kqSOolmaFawaqWLNfWSTuXz0a7afVULHyG72l0bjxOC1ie8ggnxV2lJuOZyuOpRp1mo6PP1OqUhUCAIAgCAIAgCAIAgCAIAgCAICJ3te0UVSXWt1Moz72ED32WFTusnwqbrwtzXzPOFMNefBUmdZTtdklEombCnoTu621xTTXeMUUjermba94zxtxtrbkTzUlOe689Cvj8K8RStF2ks4vqvudptCQUNHLE1okppA50EnrtxSHF1Uvcb5O0IyOeZmk9yDXB6M0dFPGYmM27TjZSWjssrx+q4PPQ4XaFDHJG6eluGtzmhJu+K/xmn40R56jj3QOKa3o+a5f0biNadOSpVnm+7LhLo+Uua48OvYUfpEmz6WfZzyJadhjkgGbXkWxgsORdcYhxIdkbqyruCcOHA0lbs4YmpTxCyk7qXFcvLgbGyd7KLaTPR62Nsct7YX5NL9Pg36sd3Gx8VkqkZq0iGeEr4V9rRd105dVxXU34dyi1joTIHxMIkpjI28kMl7lt9HRniMvxXnYZW9Oh49p3kqm7ZvKdtJL79SrNpY+ukEgDZA4hwGQDgbG3dkqTvfM6ug49nHcd1bI7Lo2qLw1sPNmMebHMP2NVmg/ZkjTbZhapSqdbfFMr9pyHgqyN5LU063RSRKVctzoPaRQycjO631GXVyjozmdo/yLwLGUprwgCAIAgCAIAgCAIAgCAIAgCAhd842OoakP06p51t2gLt/aDVHVScHcs4OUo14OOt0ec6Y5+aps6mnqSURUbNhB5EpsPZrqieOFvx3ZnkwZud5C/nZZQi5OyPMVXVClKpLh8+BYdXVQ7OlFLKQ+knDiGPu4w3NiDziJv3ixVhtUnuvR/A5qFOrj6brwVqkeKy3v/pfEiNt7nzUzxVbOcXtHaDB23Bp1A/SRkajW3NYyouL3oFihtOFeHYYpWfPRf0+pFbL2saUmso2/AkhtVS3/NvubFvJhN8LuB7J5DyMt32o6cUZV6Kq/sVn7X+Eua+/P1XXp6zYdBteMz07xHLo4gC+L5M0fHx48yFM4RqK6NdSxOIwUtyauvzRkhu3Q7ThilhkfG7C0dRK5xfn8hwydhtbM5jvXsI1Emn5GOKq4OpOM4pq/eSy81wKo2lLI6aR0350vdjytZ97EW7tPJUZNt5nW0IwjTiqfdtl4E70d1GGtDeErJIvMjEPu+9SUH7dijteF8M5e60/jb6nKtbYWPAW9iiRsZO7bNOt0UkSlXLd6D3n0F4IOU7zfKxu1mngrlLQ5jaK/dXgWKpSgEAQBAEAQBAEAQBAEAQBAEAQEJvpSdbQ1Db2+Dc4HvYMY97QsKivFos4Op2deEup5zpXXN1Seh1NN+0ScKiZsaZY3RfDHHHU1cmQYMFzwY1vWPPndvsVrDpK8maLbspznTw8OOfm3ZfU43bm1H1M75n/ABjkPksGTW+Q95Krzk5O7N1hcPHD0VTjw+L4skd1t85qM4CDJB8gnNvfGTp4HLw1UlKq4ZcChj9nU8T7Sylz5+P3+ZYWz46CucaiHDjLSyUDsucxws6OePiDzPkVajuT9pHOVf1GGXZz04ePOLOB2nutXbOndNSB5jBux8fbcGfJkZqRw0INr5KCUJQd0bahisPiae5Vtfk8s+aZ12wd+31EEmGEOqYRifEHFoczQuZkc72u0+RKkjWbTss0UsRsyNKpG8rQlknrZ8n9ysq+sdNLJK62KRxebaZm9gqUnd3Oqo01ShGmtErGXYVX1VTDJoGyMJ+biAd7iVlF2kmR4mHaUJxtqmYNqQ4JpmfJkkb7HuCNWbQoy3qcZc0vkRFbosoleuXB0H/+Pd9PJ91iuUtDmNofy+SLDUpRCAIAgCAIAgCAIAgCAIAgCAICL3oLvQ6nCAT1Mtr5D1CsZ91k2HSdaF3bNfM810otkqLOsh3iUhUbNhTOy3bbLNs+sp4Rd/WRPsSGgscQHDESB8Tmpad3BxXQ12NdOljKVao8rSXmr2y14nObS2bNAQJo3Rk6YhkfB2h8iopRcdTY0q9Ksr05J/nLUj5CiEjon7KgpGwSSVc0U8sYlaYYsTWNdpchwJ7wPYp91Rs28zSuvUrucY004p2d3ZnbUW9ksNIyeXDVsxlhmphazA0EPewgYXXuCDa2XNTqo1G7z8DUvBxq1nTh7DtpLnyT+Ru02/8As4guMha7iDE/F7mm/tTt4B7Kxd7bt/NWKn2rUNknlkY3Cx73ua3SwJJCoyd22dbh4ShSjCTu0kjUkGRWJMtTe3gdiqHv4PwSf5kbXn3uKklqU8Kt2ko8rr0bRA1+i9iRVy4OhBv5Pcec8nuaxXKWhzW0H+6vBFhqUoBAEAQBAEAQBAEAQBAEAQBAEBG7ytvSVA/sZeNviO4rGfdZNh/5Y+K+Z5npXX+zyVJnVweZKwqJmwpHb7ozWoqqzceCRsksfy6Z0ZY9vkA9w72qWn3H+ZGs2hG+Kp3drpqL5STuvovM0J55aSwB9Io5c2Nku6N7OX9nK3Q2sQReyxbcNM1+fEnUKeKu37FWOttU+fWLIvbmzmMDJoCXU8tw3F67Ht9aJ/6w4HiPafJRSzWhlRryk3Tqq04620a4Nfmp0u581JXwsoqxvwkN+ocHFjizUsa4cRbTiADwKsUnGa3ZGnx0auGqOvReUtV15+Zq73MraKVhhaYaaK7YTES6Mhxu7rb6vcdcWXK+q8qb0XlkjLBdhiINTe9J6318v68zRkoWVkL6inYGSxZzwM9UtN/hohwGRuzuy743FTV468UXadaWGqKlVd4vuyeq6S+/4oBqhNsEPDa2kbtgdziA843vj+xrVk+BXp5Oa/8AL5pP6kJXaLKJBXLl6FWWoHD+3k+6xXKOhze0lat5I79SmvCAIAgCAIAgCAIAgCAIAgCAICN3lNqSp+hl+45Yz7rJaP8AJHxXzPM1CfP7FSkdXTftErAombCkdNuJtYU1UC/83L8G/ln6rj3B1vJxWdKe7LMq7SwvbUHu96PtLy1+GfkSm8lFJs6RzWsbLRzG4ikBLA7XDcZseODhw52WdSLpvmmVMJWhjoJtuNWPFa+PVPinx8TnNp7VhMAgghMTes612OUynEGYAG3AsLHxWDkrWSLUMPUVXtKk1J2srK2V75n7/wCnRHHDLPVsp3St6yJuCR7sOocXM9Tgs1CyTbsVZYvelKMKbko5PNW+Op3exd6JY4f+9DKiDT0umImZb+2YBdvebeSnU2l7Wa5o09TCxnP9n2Ze7LJ+T0+JObJq9lsDpKd9MzH6xYWMuBn2hkeJyWUXTWasQVoYuVoVFJ20vdlN7VdH10pi/N43lnzMRt5fgqErXdjssOpqlFT71lfxNS4XhKbtUL00LvkyTR+0RSD7z1lwKydq0lzUX819iCrzksokNcuHoQt6A6wP5+TMi18mWt4aK5S0Oa2j/KvBFhqUoBAEAQBAEAQBAEAQBAEAQBAEBEb3R4qKpAtnDLqLj1CdFhUV4snwzSrQb5o810hzuqbOohqSkKiZsaZn4ZrEsXtmWdubtmKtpzR1VnPDbDF8dg0IOuNuWeuQPNXKM1OO5I5baWFnhK36mhkm/R/Z/wBHHb3boy0bi4XkgOklsx+rIOB79D3aKKdJw8DY4PaMMSrPKXLn4flyc3djptp0jKWZxZUU4IjeLYur0BF/WFgA4dwPepYbtSO69UazFOrg67qw7stfH6dDn9q7Gq9kSskZKCH3AewENdbMskYcjlna5420WEoypu5aoVqONg4yjpw+qZ+9oUMNVC6rpmBj47ekQDRt/wCmi/UOdxwseRvjJKS3o+aJ8PWnQqKhVd0+7Ln0fUjNjOLZo39W6QMe1xa1uI65WFrXvoDqbBRLUvYhJ03HeSunq7fnXkjb2vT9VC2P4V15HSdZJA+EZtAwNxZkm2I8OyLX1WTVkRUJ9pUc8l7NrKSlxvfL0RjiZioZT+jqIneUkb2faGol7L8ROVsTHrFr0aZzddoV7EjrlydCJ/J3+NL/ALVcpaHM4/8Al8iwFKUggCAIAgCAIAgCAIAgCAIAgCAjt432pag8oZfuOWM+6yWgr1Y+K+Z5jpNVSZ1UO8yWhUTNhTNgLEskhu9s+SeoZHE/q5O05j8xZzGlwzGY0tf3FZ04uUrIp42tGjRc5q6yTXRlmbC3pDnmkr2tjqB2SDYxyXGVjoCQRlx4chdhVv7M9TlsTgd2Pb4d70Neq8fuRu3+jVjndbRSdRIDcNucAP6jh2meVx3BeSocY5GdDaskt2st5c+P2ZCbVk2sIXQVlL6THwe0Y3AjRzXx53HNzVhLtLWkrlmisG5qpSnuvl/z9zN0X7EqGzvlljeyIxujIkaW4y4tywnMgWPCy8oQe9d6GW1sTSdJQi05Xvk72scwYWQ1jonOc2JkzmOLXEdhjyBcjPKwzGY1CrtJSsbfflVw6nFXk43WV82jJtd8RiYGvxva4Nc7rHvD/gwXvAdo0POFpAFwDdJW4HlBVN97ysmtLJWzyWXG2b5Mz7Ajx0e0W/Jjhl+pI4/YCs4Zxl5EWKlu4ii+sl6o4+v0SJ7XLl6EyP5PIGvWvxeYaR7rDyVuloc3tFWqrwRYKlKAQBAEAQBAEAQBAEAQBAEAQBARm8/8zqfoZf8A1uWMu6ySi7VI+K+Z5kowqTOqh3iWhUTNhTM914WLkpu3TTSVLG07+rls4sd3taTY65G1tDros6abllqVMdUpQot1Y3jldeLMO9j6h1S81UeCUhuIWsDhaG4m6gg2GhsvZ7297WpBhFSVFKi7x++dmTOyN8q6ibGJm9dBI0OjxnPB+pKL6cWuvbuUsakoJXNfXwOHxEpODtJa259V9Udjs/pKoJB2zJC7k+MkfWZcKdV4msnsuvHRJ+f3sfjbHSPSsYeoJmkt2ey5rAebi4DLuF/JYyrxWhJh9kVqkv3PZXxK02ZUPNSx+EyPMgdhGrnudc65AknwCp3d7nTVYRVFwbsrWvyViU3jEjYmMc0BjXgRjro5S1ghbZpwfGdfrHHIEuasp3tb80KuDcHUck82s8mrveeefBd1G/0c0/WCuZ8unw+3GFnRV7+BBtaW52UuUvsV3WnsrGJZxGRc3QiwjZ5JNwZpLDlk0H3q3S0Oa2hbtV4FhKUohAEAQBAEAQBAEAQBAEAQBAEBEb2xYqKqbreGUfsOWE1eLJsO7VYvqjzTRuOnC9/cqbOopt6ErCo2bCkZ1gWDo+j1o9Oju7CQ2Qt5F+E2B7rYvYpqHfRrNsNrCS8Vfwv/AMHWDbtNVE0e04mxTtNszZhdoHRyasJ4XOd9TorCmpezNZmklhatD9/Cy3ov18GuPUjK3dSajDmBprKB5u+MD4aM/pYwPjjW7deI4rx03HLVGccZCu95vcqLR8H0fTx9Tjd6d3ZKOXC4l0bhiikItiblkRweL5jw5qKcN1mxwmJjXjfRrJr84GDYuzn1ErYo9XZknRrBm57u4D8Ao4x3nYt1K8aNN1JcPi+C8zb2e6Pr8ccrYgxwMZkY+TFnYXDGk3IzIy9awRWvke1FPst2acr62aVuPHl9DNtmoBiY1r432IxFkczC50cYja5xkFrhlhZttbkZo3lb7mOHi9+UmmssruLsm75Wz15+R03Q+281T9HGPa5ymw2rNdt1/tw8X9Ctdsx4HvYfive36ri38FglYt1HvRT5pP4Fy9CzfyY3vklP7X/Ct0tDm8d/N5I7xSFMIAgCAIAgCAIAgCAIAgCAIAgI7eGIOpZ2m+cUgyNj6h4hYz7rJKLtUi+qPMNGb5qkzqod4lotFGy/T0NgLEsI+xTOY4PY4tc0hwcNQRoQiedzGcFNOLV0yyad9LtmDDJaOrYNRbF3uA+NGeLeHdkVcTjWVnqctUjX2bUvDOD/ADyfXiRtBtOv2S8R1THTUt7B7bvDW82O1HzHW7u/xSnTyloZVKWHxq3qTUZ8nl8PqvMzdLW12Ojig6t+IlszZCAGFmEg4Te5PaAIIFvYsq8srGOyaMlJ1L5aNdTHutszqdk1VTb4SWKTCeIiaC0DzOJ3s5LGEbU3IkxNbtMbTo8Itev5kcTsuq6qWOS18Dg62l7d/A8jzsqydnc39aHaU5QvqjYramLqmxRdYW4zIXTYQ7EW4Q0BpPDMm+ZtkLJlayMKdOfaOpOyytZX53/4XA7bodjzqXfRD75/crOG1ZptvPuLx+hXW/EWGsqWjhNJ73F34rBq0mWacr0IPoi0+hL/AMeRcXE0mQ1Fw05qxS0NJtBNVV4IsFSlAIAgCAIAgCAIAgCAIAgCAIAgI/eD+az52+Clz5dh3NYy7rM6Xfj4o8vUJHuy7lTZ1cLJsl4FEy/SNlYlg6Do/ax1dGJLZtfgxAECXD2TbifWUtFLfRrNquX6VuPNX8Dd3o2mxsYbKx8W04HNHXMaGh7QfzmJtgWubcgEa5aXWc5ZWfeRTwtFuTcGnRktHnbpZ8VxOj3J37bUfA1Fmz27JA7MthoBwf8Aq8eHIT06u9kzWY3Z7o+3DOPy/ohuk3eKjqIGMidjlbJf1XNLAA4PDsQFjeww63HcsK04yWRY2bhqtOo5SVlb10tY7TZDYm7OiEhAiFOzHi9XAYxiv7SpY23M+Rrqzm8TJx13svG5SlT1Ye4RFxjBOAvADsN8rjn/APZaKg7XyO0puW6t/XjbQxleGZaPRFERTzOtm6UNHg2Np/Eq3htGzmduSvVguS+pXPSbHbaFTwu5p9sbD9qwn32WsM74aHh9Wd90GULm000pJtJIGgcLRjUd93Ef3VNR4s1m0pe1GPJfMsxTGtCAIAgCAIAgCAIAgCAIAgCAICP2/b0afFa3VSXvpbAdVjLRmdK++rczy/Q6DnxVNnVQ1JaFRMv09DOCsSwj6yQtIc0kEEEEZEEaEea9RjKKkrSzRZ1B6NtmntMMFTELFzMnC/xm82Otm06HyKuK1aOepytVVdnVfYzhLn8n1Rxe2Nw66B/YYZWg3bJB6wIzBLb4mm/K/io5UpIvUto0Kqze6+T09Tf382JIKenrJG4JnhkdS0WHwmE4Xm3xjhsfEcllUi7KTIcBiF2k6MXeOsfDkb+8G0j/ACJRtB/OYGO8ImuuD/eY1eVJftIYOiv+oVHyu15v+zglWOgPpKHrLm6NaXBs+Mn47pJPa4ge4BXqK9g5Da097FSXKy+BVvSsbbQm/wAI/wCm1RVO+zYYN/6aPn8yx+hh99mt+lm+/f8AFT0u6anH/wAzO7UhTCAIAgCAIAgCAIAgCAIAgCAIDS21/N5vo5PuFeS0ZlDvLxPLdADYctFSZ1cE7ktCo2XqZ1279NBHSPqpoWzWnZCQ+9mRkAueANXdrLyWUbKO81fMqYqdWVdUKct32XLLi+C8CXZu7RenwiJ7JoZY5JGxl4cMbAC1pN74Te9jn2SFJ2cN9WzRTljcT+lm5pxlFpN24PXzX1NfdXarDVPD6VtM+OOXrJIC5gjYGnF1kZuDmG2OtwLL2nJb2ljHHYeSoq1RzTaspZ3fR/Mk49+J6ZjXVEYqoHZMqqY2BPKSM5MfzBI7rrNVWlnmuZTeBhVk1Te7LjGXDwfFHMb7b7+msbFHG6OMOxnGQXOcAQBYZAC545rCpU3si7gsB2EnOTu9DX67rNksbxp6oj+7LG5w/aLlg84eDLMFu41v3ofJoggVEbNBxsCvDNZ5HoPYlJ1NPDF8iNjT4hov77rZQVopHB4ip2lWU+bZSHSs6+0Ju7qx/ptVap32bzBr/TR8/mWJ0KE/ycMrDrZLG+ouLnuzuPJTUtDV7Qt2uXJHfqUohAEAQBAEAQBAEAQBAEAQBAEBG7x1DY6Wd7zZrYpCTa+WErGTsmSUouU4pczy9s9U2dPT1JiEqNmwps7zo5Mc8dTRSerM0PbzDhkSO8fBnyKlo2leD4ms2rvUnTxMP8XZ+f3zRzNVBNR1JB7EsTgQQMiRmHDm0j7SOahtKD6o2anTxVG+sZL8XiizOtj2vRubHJ1Mpt1jRY9oaNeNXRk6Wt9oVy6qxyOXcJbPxCclvLh911RwMez6/Z0rg+B0sT+zIxrTLDKzS2QydbQkAg24KK0ocDZSq4fFRylaS04NGDffdg0UoLbmCW5jxes06mN3eL5HiPAleVIbr6GWCxXbxd+8tfuY93W9ZDWQ8XQiZo/Wp3h33XOWMdGunyJ673J0qnKVn4SViKaozYold2KHr6uCPUF7S75re273NK9gt6SRBjKvZUJz6fPIvslbI4dHnnpJkvtCq7ngfVYwfgqku+zpcMrYaHh9WWl0LH8mM+kl+8p6XdNNj3+95I7tSFMIAgCAIAgCAIAgCAIAgCAIAgNDbzC6mnANiYpBe17XYc7cV5LQzp99eJ5boSLDLP8ACw/5VJnUw1JeAqNl+m+RIbMr3wSsljycx2IcjzB7iCR5rxNxd0Z1KUKsHTloy1tr7Lg2tSsmiIbJY4Xalrh60T+Yv+8d9yUVVjdanK0K9XZ9ZwkrriufJr88SrHmqoaj40MzPYR9jmH2Hx0q+1B8mdBJ0sVT4Si/zyZ3mxOlKIgCrY5jh8eIF7D34fWb4Zq1GuuJoa+yZJ/tO65PUh+kTe+nq42RU+J2F+Nz3NLQCGuaA29jc4jn3LCrUUlZFnZ2DqUZOdTlYiejwXrom8HiVp+aYn3UdLvpFvaP+1k+Vn8UQssWBzmH4rnM82kt/BRGzhLeSlzz9czu+iXZ+KaWc6Rt6tvzn2LvY0D66nw8c7mn23WtTjSXF39P7LRaFcOZPNe91R1lTO/5Ush8sZt7rKle8mzqlHcpRj0XyLh6Fnfk1vG0svC3xr/irFLumjx/83kjvFKUggCAIAgCAIAgCAIAgCAIAgCAjt4Zwylne4gBsUhJdp6p1ssZaMzpK80up5boTwVRnTweZMQqJl6mbCxLJN7qbyyUUlx2onW6xl9f1m8nD36HmJKVRwZRx2CjioW0ktH9H0LUqKWi2nACbSMPquGT2O42OrTzB81ctGornLqVfB1GtH8GV3t3oyqoyTTuE7OAJDJR3WPZPiCPBQyoyWmZtaO1Kc/5Fuv1X3OXk2BWNdhNLOD3QyH3gEKPdfIurEUWrqUfUsLo43TlgeampHVkNLWMJ7QB9Z7uWQsBrmbqalTcXvM1W0cbGrDsqefN/JIryuna+WV40dJI/wAnOLh7iqredzoqStCMeSS+BdO4+y/R6OJrhZ7/AIR/PE/O3k3CPJXqUd2COS2jX7bESa0WS8vuS21KoRQyyHRjHv8AqtJWcnZXKtKG/NR5tI8z12mZzt71RidZXsXh0Ku/JjfpJfvK3S0Ocx38vkjvFIUwgCAIAgCAIAgCAIAgCAIAgCAit6ZS2jqHNYXkRSWaNT2TksZ91klFJ1Ipu2aPMNCBn3WA81UZ08OLJWAqJl2mzYBWJYugUPGbGy9sz0r8cDyw8Rq1w5Oboft5ELOEnF3RUxFGnWjuzV/p4Hf7I6U4iLVUTmHi+Lts+qe0PK6tRrrijRVtlSWdN38dfsTzOkDZpF/SPIxyX9mFZ9tDmVP+n4j3fijkt7+kBs8boaUODHCz5HDCS3i1g1APEnNQ1K11aJtMDsxwkqlXVaLX1Oe3N2R6TVxsPqN+Ek+Ywjs+brDzKhpx3pWNhj8R2NFyvm8l5/YvNbA485PpOr+roXN4zObGPC+J/wCy0jzUNeVomx2VS38Qn7uf2KK2k+3mq0Eb2uy7OhF99m2zylkGY8DlzVuloc9j/wCXyRYKkKQQBAEAQBAEAQBAEAQBAEAQBAfiaMOBadCCD4HIoDz3vH0e1VHI7q29bCT2HiwNuDXA5Yh458FXlSfA3VHaFO3t5P4EE+OSP143t8WuA9uiicGtUbCniqUs1Jep8irG/KHtCjaLUKqMvpI5rzdZl2qMTphzWViN1EYjKF6Ybyufpr7cUPb2Mscg5rFokjNItjo0pWQ05ldbHPZ3f1YuGDzuXf3grdGFo3Zz21MR2tXcWkcvPidc7abOLgpjWFZdKO03TTxRRte8RsLjgaSMch7hqGtH1lWrJuSSN1syUKVOU5NJt8+BxtJuvW1UgZFCQTxeQABzdyCQpslrY6jz9D0FufsFtFSR04diLblzvlSON3G3AXOXcArEY2VjSVqrqTcmTS9IwgCAIAgCAIAgCAIAgCAIAgCAID8vYCLEAg6g5hAcPt/YD434oWOdE7MtaMRY7iANcPHLTPuQHPT0sZycyMniHtAPsIQ9Ta0NaTd2A5+jxeQH8K83UZqtUWkn6s1Jd24P6uz3fvXm5HkZfqKvvP1NR+70H9WHkR/Em6uR7+pq+8z9M2LB/VW+0fxJuR5D9VW99mRuxYf6qzzw/vTcjyPHiaz/AMmTMQksLMAAtbt2yHgsiE+umI9YxjxddAb2ytmTTvaA1wjv2n4S1uHjYnU8BZAWLSUjI24WNDW8gLe3mUBnQBAEAQBAEAQBAEAQBAEAQBAEAQBAEAQGOWBrsnNDvnAH7UBoybBpXawR+TQ37EBhduvSH+j9kkg+xyAxf9JUnyHf5sv8SADdGj/Ru/zZP4kB+xurR/ovbJIf9yAys3cpB/QMPzhi+1AblPQRM9SNjfmsaPsCA2UAQBAEAQBAEAQBAEAQBAEAQBAEAQBAEAQBAEAQBAEAQBAEAQBAEAQBAEAQBAEAQBAEAQBAEAQBAEAQBAEAQBAEAQBAEAQBAEAQBAEAQBAEAQBAEAQBAf/Z"/>
          <p:cNvSpPr>
            <a:spLocks noChangeAspect="1" noChangeArrowheads="1"/>
          </p:cNvSpPr>
          <p:nvPr/>
        </p:nvSpPr>
        <p:spPr bwMode="auto">
          <a:xfrm>
            <a:off x="1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en-GB"/>
          </a:p>
        </p:txBody>
      </p:sp>
      <p:grpSp>
        <p:nvGrpSpPr>
          <p:cNvPr id="3" name="Group 10"/>
          <p:cNvGrpSpPr/>
          <p:nvPr/>
        </p:nvGrpSpPr>
        <p:grpSpPr>
          <a:xfrm>
            <a:off x="-180528" y="6445967"/>
            <a:ext cx="1656184" cy="319807"/>
            <a:chOff x="-76200" y="6453334"/>
            <a:chExt cx="1479848" cy="288034"/>
          </a:xfrm>
        </p:grpSpPr>
        <p:sp>
          <p:nvSpPr>
            <p:cNvPr id="12" name="Freeform 11"/>
            <p:cNvSpPr/>
            <p:nvPr/>
          </p:nvSpPr>
          <p:spPr>
            <a:xfrm rot="16200000">
              <a:off x="483704" y="5893430"/>
              <a:ext cx="288033" cy="1407842"/>
            </a:xfrm>
            <a:custGeom>
              <a:avLst/>
              <a:gdLst>
                <a:gd name="connsiteX0" fmla="*/ 0 w 306387"/>
                <a:gd name="connsiteY0" fmla="*/ 51066 h 1295400"/>
                <a:gd name="connsiteX1" fmla="*/ 14957 w 306387"/>
                <a:gd name="connsiteY1" fmla="*/ 14957 h 1295400"/>
                <a:gd name="connsiteX2" fmla="*/ 51066 w 306387"/>
                <a:gd name="connsiteY2" fmla="*/ 0 h 1295400"/>
                <a:gd name="connsiteX3" fmla="*/ 255321 w 306387"/>
                <a:gd name="connsiteY3" fmla="*/ 0 h 1295400"/>
                <a:gd name="connsiteX4" fmla="*/ 291430 w 306387"/>
                <a:gd name="connsiteY4" fmla="*/ 14957 h 1295400"/>
                <a:gd name="connsiteX5" fmla="*/ 306387 w 306387"/>
                <a:gd name="connsiteY5" fmla="*/ 51066 h 1295400"/>
                <a:gd name="connsiteX6" fmla="*/ 306387 w 306387"/>
                <a:gd name="connsiteY6" fmla="*/ 1244334 h 1295400"/>
                <a:gd name="connsiteX7" fmla="*/ 291430 w 306387"/>
                <a:gd name="connsiteY7" fmla="*/ 1280443 h 1295400"/>
                <a:gd name="connsiteX8" fmla="*/ 255321 w 306387"/>
                <a:gd name="connsiteY8" fmla="*/ 1295400 h 1295400"/>
                <a:gd name="connsiteX9" fmla="*/ 51066 w 306387"/>
                <a:gd name="connsiteY9" fmla="*/ 1295400 h 1295400"/>
                <a:gd name="connsiteX10" fmla="*/ 14957 w 306387"/>
                <a:gd name="connsiteY10" fmla="*/ 1280443 h 1295400"/>
                <a:gd name="connsiteX11" fmla="*/ 0 w 306387"/>
                <a:gd name="connsiteY11" fmla="*/ 1244334 h 1295400"/>
                <a:gd name="connsiteX12" fmla="*/ 0 w 306387"/>
                <a:gd name="connsiteY12" fmla="*/ 51066 h 1295400"/>
                <a:gd name="connsiteX0-1" fmla="*/ 0 w 306387"/>
                <a:gd name="connsiteY0-2" fmla="*/ 51066 h 1295402"/>
                <a:gd name="connsiteX1-3" fmla="*/ 14957 w 306387"/>
                <a:gd name="connsiteY1-4" fmla="*/ 14957 h 1295402"/>
                <a:gd name="connsiteX2-5" fmla="*/ 51066 w 306387"/>
                <a:gd name="connsiteY2-6" fmla="*/ 0 h 1295402"/>
                <a:gd name="connsiteX3-7" fmla="*/ 255321 w 306387"/>
                <a:gd name="connsiteY3-8" fmla="*/ 0 h 1295402"/>
                <a:gd name="connsiteX4-9" fmla="*/ 291430 w 306387"/>
                <a:gd name="connsiteY4-10" fmla="*/ 14957 h 1295402"/>
                <a:gd name="connsiteX5-11" fmla="*/ 306387 w 306387"/>
                <a:gd name="connsiteY5-12" fmla="*/ 51066 h 1295402"/>
                <a:gd name="connsiteX6-13" fmla="*/ 306387 w 306387"/>
                <a:gd name="connsiteY6-14" fmla="*/ 1244334 h 1295402"/>
                <a:gd name="connsiteX7-15" fmla="*/ 291430 w 306387"/>
                <a:gd name="connsiteY7-16" fmla="*/ 1280443 h 1295402"/>
                <a:gd name="connsiteX8-17" fmla="*/ 229789 w 306387"/>
                <a:gd name="connsiteY8-18" fmla="*/ 1295402 h 1295402"/>
                <a:gd name="connsiteX9-19" fmla="*/ 51066 w 306387"/>
                <a:gd name="connsiteY9-20" fmla="*/ 1295400 h 1295402"/>
                <a:gd name="connsiteX10-21" fmla="*/ 14957 w 306387"/>
                <a:gd name="connsiteY10-22" fmla="*/ 1280443 h 1295402"/>
                <a:gd name="connsiteX11-23" fmla="*/ 0 w 306387"/>
                <a:gd name="connsiteY11-24" fmla="*/ 1244334 h 1295402"/>
                <a:gd name="connsiteX12-25" fmla="*/ 0 w 306387"/>
                <a:gd name="connsiteY12-26" fmla="*/ 51066 h 1295402"/>
                <a:gd name="connsiteX0-27" fmla="*/ 0 w 306387"/>
                <a:gd name="connsiteY0-28" fmla="*/ 51066 h 1295402"/>
                <a:gd name="connsiteX1-29" fmla="*/ 14957 w 306387"/>
                <a:gd name="connsiteY1-30" fmla="*/ 14957 h 1295402"/>
                <a:gd name="connsiteX2-31" fmla="*/ 51066 w 306387"/>
                <a:gd name="connsiteY2-32" fmla="*/ 0 h 1295402"/>
                <a:gd name="connsiteX3-33" fmla="*/ 255321 w 306387"/>
                <a:gd name="connsiteY3-34" fmla="*/ 0 h 1295402"/>
                <a:gd name="connsiteX4-35" fmla="*/ 291430 w 306387"/>
                <a:gd name="connsiteY4-36" fmla="*/ 14957 h 1295402"/>
                <a:gd name="connsiteX5-37" fmla="*/ 306387 w 306387"/>
                <a:gd name="connsiteY5-38" fmla="*/ 51066 h 1295402"/>
                <a:gd name="connsiteX6-39" fmla="*/ 306387 w 306387"/>
                <a:gd name="connsiteY6-40" fmla="*/ 1244334 h 1295402"/>
                <a:gd name="connsiteX7-41" fmla="*/ 291430 w 306387"/>
                <a:gd name="connsiteY7-42" fmla="*/ 1280443 h 1295402"/>
                <a:gd name="connsiteX8-43" fmla="*/ 229789 w 306387"/>
                <a:gd name="connsiteY8-44" fmla="*/ 1295402 h 1295402"/>
                <a:gd name="connsiteX9-45" fmla="*/ 51066 w 306387"/>
                <a:gd name="connsiteY9-46" fmla="*/ 1295400 h 1295402"/>
                <a:gd name="connsiteX10-47" fmla="*/ 14957 w 306387"/>
                <a:gd name="connsiteY10-48" fmla="*/ 1280443 h 1295402"/>
                <a:gd name="connsiteX11-49" fmla="*/ 0 w 306387"/>
                <a:gd name="connsiteY11-50" fmla="*/ 1244334 h 1295402"/>
                <a:gd name="connsiteX12-51" fmla="*/ 0 w 306387"/>
                <a:gd name="connsiteY12-52" fmla="*/ 51066 h 129540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</a:cxnLst>
              <a:rect l="l" t="t" r="r" b="b"/>
              <a:pathLst>
                <a:path w="306387" h="1295402">
                  <a:moveTo>
                    <a:pt x="0" y="51066"/>
                  </a:moveTo>
                  <a:cubicBezTo>
                    <a:pt x="0" y="37522"/>
                    <a:pt x="5380" y="24534"/>
                    <a:pt x="14957" y="14957"/>
                  </a:cubicBezTo>
                  <a:cubicBezTo>
                    <a:pt x="24534" y="5380"/>
                    <a:pt x="37523" y="0"/>
                    <a:pt x="51066" y="0"/>
                  </a:cubicBezTo>
                  <a:lnTo>
                    <a:pt x="255321" y="0"/>
                  </a:lnTo>
                  <a:cubicBezTo>
                    <a:pt x="268865" y="0"/>
                    <a:pt x="281853" y="5380"/>
                    <a:pt x="291430" y="14957"/>
                  </a:cubicBezTo>
                  <a:cubicBezTo>
                    <a:pt x="301007" y="24534"/>
                    <a:pt x="306387" y="37523"/>
                    <a:pt x="306387" y="51066"/>
                  </a:cubicBezTo>
                  <a:lnTo>
                    <a:pt x="306387" y="1244334"/>
                  </a:lnTo>
                  <a:cubicBezTo>
                    <a:pt x="306387" y="1257878"/>
                    <a:pt x="304196" y="1271932"/>
                    <a:pt x="291430" y="1280443"/>
                  </a:cubicBezTo>
                  <a:cubicBezTo>
                    <a:pt x="278664" y="1288954"/>
                    <a:pt x="243332" y="1295402"/>
                    <a:pt x="229789" y="1295402"/>
                  </a:cubicBezTo>
                  <a:cubicBezTo>
                    <a:pt x="153607" y="1290928"/>
                    <a:pt x="110640" y="1295401"/>
                    <a:pt x="51066" y="1295400"/>
                  </a:cubicBezTo>
                  <a:cubicBezTo>
                    <a:pt x="37522" y="1295400"/>
                    <a:pt x="24534" y="1290020"/>
                    <a:pt x="14957" y="1280443"/>
                  </a:cubicBezTo>
                  <a:cubicBezTo>
                    <a:pt x="5380" y="1270866"/>
                    <a:pt x="0" y="1257877"/>
                    <a:pt x="0" y="1244334"/>
                  </a:cubicBezTo>
                  <a:lnTo>
                    <a:pt x="0" y="51066"/>
                  </a:lnTo>
                  <a:close/>
                </a:path>
              </a:pathLst>
            </a:custGeom>
            <a:solidFill>
              <a:srgbClr val="D6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  <a:ea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1187624" y="6453336"/>
              <a:ext cx="216024" cy="288032"/>
            </a:xfrm>
            <a:prstGeom prst="ellipse">
              <a:avLst/>
            </a:prstGeom>
            <a:solidFill>
              <a:srgbClr val="D6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algn="ctr" defTabSz="914400" rtl="0" eaLnBrk="1" latinLnBrk="0" hangingPunct="1">
                <a:defRPr/>
              </a:pPr>
              <a:endParaRPr lang="en-GB" sz="1800" kern="1200">
                <a:solidFill>
                  <a:srgbClr val="FFFFFF"/>
                </a:solidFill>
                <a:latin typeface="+mn-lt"/>
                <a:ea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-540568" y="6453336"/>
            <a:ext cx="1943449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GB" sz="1600" b="1" kern="100" baseline="0" dirty="0" smtClean="0">
                <a:solidFill>
                  <a:schemeClr val="bg1"/>
                </a:solidFill>
                <a:latin typeface="Century Gothic" panose="020B0502020202020204" pitchFamily="34" charset="0"/>
                <a:ea typeface="Myriad Pro" pitchFamily="86" charset="0"/>
                <a:cs typeface="Myriad Pro" pitchFamily="86" charset="0"/>
              </a:rPr>
              <a:t>EXTENSI</a:t>
            </a:r>
            <a:r>
              <a:rPr lang="ro-RO" sz="1600" b="1" kern="100" baseline="0" dirty="0" smtClean="0">
                <a:solidFill>
                  <a:schemeClr val="bg1"/>
                </a:solidFill>
                <a:latin typeface="Century Gothic" panose="020B0502020202020204" pitchFamily="34" charset="0"/>
                <a:ea typeface="Myriad Pro" pitchFamily="86" charset="0"/>
                <a:cs typeface="Myriad Pro" pitchFamily="86" charset="0"/>
              </a:rPr>
              <a:t>E</a:t>
            </a:r>
            <a:endParaRPr lang="en-GB" sz="1600" b="1" kern="100" baseline="0" dirty="0">
              <a:solidFill>
                <a:schemeClr val="bg1"/>
              </a:solidFill>
              <a:latin typeface="Century Gothic" panose="020B0502020202020204" pitchFamily="34" charset="0"/>
              <a:ea typeface="Myriad Pro" pitchFamily="86" charset="0"/>
              <a:cs typeface="Myriad Pro" pitchFamily="8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8600" y="1143000"/>
            <a:ext cx="851567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2100" b="1" dirty="0">
              <a:solidFill>
                <a:schemeClr val="accent6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62000" y="1828800"/>
            <a:ext cx="74676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>
              <a:latin typeface="Monotype Corsiva"/>
              <a:ea typeface="Times New Roman"/>
            </a:endParaRPr>
          </a:p>
          <a:p>
            <a:endParaRPr lang="en-US" sz="1600" dirty="0" smtClean="0">
              <a:latin typeface="Monotype Corsiva"/>
              <a:ea typeface="Times New Roman"/>
            </a:endParaRPr>
          </a:p>
          <a:p>
            <a:endParaRPr lang="en-US" sz="1600" dirty="0" smtClean="0">
              <a:latin typeface="Monotype Corsiva"/>
              <a:ea typeface="Times New Roman"/>
            </a:endParaRPr>
          </a:p>
          <a:p>
            <a:endParaRPr lang="en-US" sz="1600" dirty="0" smtClean="0">
              <a:latin typeface="Monotype Corsiva"/>
              <a:ea typeface="Times New Roman"/>
            </a:endParaRPr>
          </a:p>
          <a:p>
            <a:endParaRPr lang="en-US" sz="1600" dirty="0" smtClean="0">
              <a:latin typeface="Monotype Corsiva"/>
              <a:ea typeface="Times New Roman"/>
            </a:endParaRPr>
          </a:p>
          <a:p>
            <a:endParaRPr lang="en-US" sz="1600" dirty="0">
              <a:latin typeface="Times New Roman"/>
              <a:ea typeface="Times New Roman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52800" y="381000"/>
            <a:ext cx="220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 smtClean="0">
                <a:latin typeface="+mj-lt"/>
              </a:rPr>
              <a:t>Asociaz</a:t>
            </a:r>
            <a:r>
              <a:rPr lang="vi-VN" sz="3200" b="1" dirty="0" smtClean="0">
                <a:latin typeface="+mj-lt"/>
              </a:rPr>
              <a:t>ă</a:t>
            </a:r>
            <a:r>
              <a:rPr lang="en-US" sz="3200" b="1" dirty="0" smtClean="0"/>
              <a:t>!</a:t>
            </a:r>
            <a:endParaRPr lang="en-US" sz="3200" b="1" dirty="0"/>
          </a:p>
        </p:txBody>
      </p:sp>
      <p:sp>
        <p:nvSpPr>
          <p:cNvPr id="4" name="AutoShape 2" descr="Imagine similară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6082" name="Picture 2" descr="E:\facultate\an ii sem i\GORGHIU\iarna materiale\download (1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0" y="5257800"/>
            <a:ext cx="1295400" cy="1435279"/>
          </a:xfrm>
          <a:prstGeom prst="rect">
            <a:avLst/>
          </a:prstGeom>
          <a:noFill/>
        </p:spPr>
      </p:pic>
      <p:pic>
        <p:nvPicPr>
          <p:cNvPr id="46083" name="Picture 3" descr="E:\facultate\an ii sem i\GORGHIU\iarna materiale\images (2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28800" y="5299676"/>
            <a:ext cx="1524000" cy="1558324"/>
          </a:xfrm>
          <a:prstGeom prst="rect">
            <a:avLst/>
          </a:prstGeom>
          <a:noFill/>
        </p:spPr>
      </p:pic>
      <p:pic>
        <p:nvPicPr>
          <p:cNvPr id="46085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29000" y="3048000"/>
            <a:ext cx="2260600" cy="2357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6" name="Picture 6" descr="E:\facultate\an ii sem i\GORGHIU\iarna materiale\images (3)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62600" y="1524000"/>
            <a:ext cx="1524000" cy="1524000"/>
          </a:xfrm>
          <a:prstGeom prst="rect">
            <a:avLst/>
          </a:prstGeom>
          <a:noFill/>
        </p:spPr>
      </p:pic>
      <p:pic>
        <p:nvPicPr>
          <p:cNvPr id="46087" name="Picture 7" descr="E:\facultate\an ii sem i\GORGHIU\iarna materiale\images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86600" y="1905000"/>
            <a:ext cx="851425" cy="990600"/>
          </a:xfrm>
          <a:prstGeom prst="rect">
            <a:avLst/>
          </a:prstGeom>
          <a:noFill/>
        </p:spPr>
      </p:pic>
      <p:pic>
        <p:nvPicPr>
          <p:cNvPr id="46088" name="Picture 8" descr="E:\facultate\an ii sem i\GORGHIU\iarna materiale\images (4)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962400" y="1524000"/>
            <a:ext cx="1447800" cy="1447800"/>
          </a:xfrm>
          <a:prstGeom prst="rect">
            <a:avLst/>
          </a:prstGeom>
          <a:noFill/>
        </p:spPr>
      </p:pic>
      <p:pic>
        <p:nvPicPr>
          <p:cNvPr id="46089" name="Picture 9" descr="E:\facultate\an ii sem i\GORGHIU\iarna materiale\images (5)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362200" y="1752600"/>
            <a:ext cx="1175124" cy="990600"/>
          </a:xfrm>
          <a:prstGeom prst="rect">
            <a:avLst/>
          </a:prstGeom>
          <a:noFill/>
        </p:spPr>
      </p:pic>
      <p:pic>
        <p:nvPicPr>
          <p:cNvPr id="46090" name="Picture 10" descr="E:\facultate\an ii sem i\GORGHIU\iarna materiale\1874252_stock-photo-weather-snow-cloud-symbol-blue-color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rot="20802652">
            <a:off x="747532" y="1598632"/>
            <a:ext cx="1472127" cy="1371600"/>
          </a:xfrm>
          <a:prstGeom prst="rect">
            <a:avLst/>
          </a:prstGeom>
          <a:noFill/>
        </p:spPr>
      </p:pic>
      <p:pic>
        <p:nvPicPr>
          <p:cNvPr id="46091" name="Picture 11" descr="E:\facultate\an ii sem i\GORGHIU\iarna materiale\4493411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191000" y="5638800"/>
            <a:ext cx="1066800" cy="945118"/>
          </a:xfrm>
          <a:prstGeom prst="rect">
            <a:avLst/>
          </a:prstGeom>
          <a:noFill/>
        </p:spPr>
      </p:pic>
      <p:pic>
        <p:nvPicPr>
          <p:cNvPr id="46092" name="Picture 12" descr="E:\facultate\an ii sem i\GORGHIU\iarna materiale\download (2)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143000" y="4419600"/>
            <a:ext cx="1270770" cy="990600"/>
          </a:xfrm>
          <a:prstGeom prst="rect">
            <a:avLst/>
          </a:prstGeom>
          <a:noFill/>
        </p:spPr>
      </p:pic>
      <p:pic>
        <p:nvPicPr>
          <p:cNvPr id="46093" name="Picture 13" descr="E:\facultate\an ii sem i\GORGHIU\iarna materiale\25264805-illustration-of-a-caucasian-girl-playing-volleyball-on-a-white-background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162800" y="3200400"/>
            <a:ext cx="1322112" cy="1066800"/>
          </a:xfrm>
          <a:prstGeom prst="rect">
            <a:avLst/>
          </a:prstGeom>
          <a:noFill/>
        </p:spPr>
      </p:pic>
      <p:pic>
        <p:nvPicPr>
          <p:cNvPr id="46094" name="Picture 14" descr="E:\facultate\an ii sem i\GORGHIU\iarna materiale\163255313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85800" y="3200400"/>
            <a:ext cx="1143000" cy="1209124"/>
          </a:xfrm>
          <a:prstGeom prst="rect">
            <a:avLst/>
          </a:prstGeom>
          <a:noFill/>
        </p:spPr>
      </p:pic>
      <p:pic>
        <p:nvPicPr>
          <p:cNvPr id="46095" name="Picture 15" descr="E:\facultate\an ii sem i\GORGHIU\iarna materiale\download (3)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239000" y="4419600"/>
            <a:ext cx="816779" cy="881063"/>
          </a:xfrm>
          <a:prstGeom prst="rect">
            <a:avLst/>
          </a:prstGeom>
          <a:noFill/>
        </p:spPr>
      </p:pic>
      <p:sp>
        <p:nvSpPr>
          <p:cNvPr id="27" name="Rectangle 26"/>
          <p:cNvSpPr/>
          <p:nvPr/>
        </p:nvSpPr>
        <p:spPr>
          <a:xfrm>
            <a:off x="762000" y="990600"/>
            <a:ext cx="7010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err="1" smtClean="0"/>
              <a:t>Alege</a:t>
            </a:r>
            <a:r>
              <a:rPr lang="en-US" sz="2400" dirty="0" smtClean="0"/>
              <a:t> </a:t>
            </a:r>
            <a:r>
              <a:rPr lang="en-US" sz="2400" dirty="0" err="1" smtClean="0"/>
              <a:t>imaginile</a:t>
            </a:r>
            <a:r>
              <a:rPr lang="en-US" sz="2400" dirty="0" smtClean="0"/>
              <a:t> care se </a:t>
            </a:r>
            <a:r>
              <a:rPr lang="en-US" sz="2400" dirty="0" err="1" smtClean="0"/>
              <a:t>potrivesc</a:t>
            </a:r>
            <a:r>
              <a:rPr lang="en-US" sz="2400" dirty="0" smtClean="0"/>
              <a:t> </a:t>
            </a:r>
            <a:r>
              <a:rPr lang="en-US" sz="2400" dirty="0" err="1" smtClean="0"/>
              <a:t>anotimpului</a:t>
            </a:r>
            <a:r>
              <a:rPr lang="en-US" sz="2400" dirty="0" smtClean="0"/>
              <a:t> </a:t>
            </a:r>
            <a:r>
              <a:rPr lang="en-US" sz="2400" dirty="0" err="1" smtClean="0"/>
              <a:t>iarna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1" descr="Imagini pentru zar cu cifr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73633" y="0"/>
            <a:ext cx="1670367" cy="177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AutoShape 2" descr="data:image/jpeg;base64,/9j/4AAQSkZJRgABAQAAAQABAAD/2wCEAAkGBxITEhUUEhQWFhUWGRcWGBcUFBgVFhwUFxcYGBgXGBgcHCkgHRslHBgUITEiJSkrLi4uFx8zODMsNygtLiwBCgoKDg0OGxAQGywkICQsLCwsLCwsLCwsLCwsLCwsLC0sLCw0LCwvLCwsLCwsLCwsLDQsLCwsLywsLCwsLCwsLP/AABEIAOEA4QMBEQACEQEDEQH/xAAcAAEAAgMBAQEAAAAAAAAAAAAABQcDBAYIAQL/xABKEAABAwIDBAYECQcLBQAAAAABAAIDBBESITEFBkFRBxMiYXGBFDKRoSNCUnJzkrGywSUzU2Ki0dIVNENUY4KDk6PC4RYkNbPw/8QAGgEBAAIDAQAAAAAAAAAAAAAAAAMEAgUGAf/EADkRAAIBAgMFBQcEAQMFAAAAAAABAgMRBCExBRJBUWETMnGBkSJSobHB0fAUIzPhQiQ08RVDYnLi/9oADAMBAAIRAxEAPwC8UAQBAEAQBAEAQBAEAQBAEAQBAEAQBAEAQBAEAQBAEAQBAEAQBAEAQBAEAQBAEAQBAEAQBAEAQBAEAQBAEAQBAEAQBAEAQBAEAQBAEAQBAEAQBAfHFAcPS9I0UhOGMtFyAZZAwkC+eGxsguSEO+kB9aSJv+K396XPUm9EfX770g/pov8AMb+9eby5mao1HpF+jNWXpDpBpIw+Bv8AYvN+PNGX6at7kvRmlL0lwjQsP1k3480e/pa/uS9GYm9J8XG3scm/Hmh+lr+5L0Ztw9I1OdZGjxBFvO6b8eY/S1/cl6M2Hb/U1iRNETwGK1z43TejzRi8PVX+EvRm0N8IrA443d7H3aRzB4hZLMjaadmaFb0jQRj1Q7ubI2/sKHh02wNrMqqeOdgIbILgOtcWJGdiRqCgJBAEAQBAEAQBAEAQBAEAQBAEAQBAEBiqqhsbHPeQ1rQXOJ0DQLknyXjdj1Jt2R5kqpWzTyzBoAkkkkAsBYPeXDzsQqU5XOswtPcil0NqNg5KFm1gZl4TZnwhDB5mMtXqMHEBiM8UEfcC8ue7gwr243S+tzh/2NL9DH90LYUu4jiMf/uan/syiN7qnrqqeQ54pH2+a04W+4BVN68mzpIUtyhCPRfct/oq2pHLQRRtcC+EdW9uQLQHENNhwLQLFWqUrxsc7j6ThWbtZPTkdkpSkEAQBAEAQBAEAQBAEAQBAEAQBAEBVvTHvFZraKM5vGOWxzDb9lh8Tme4Dmq9aXBG32Zh/wDuyXRfVlaww271VbOjpUrG9BZpBLcQBF26XHEX4G3FYoubt1ZOz5kjt3ZRp5MIOKN7RJE/5UbswfEaH/lZSjusgwmIVeF7WadpLk19ORGkLAs2PwV6iNnxqMRP3ZYmdhZAXbudUfk2B3yYrfUuP9q2FJ/to4jaEP8AWzjzl8yiJG3Fzqcz4lUkzrqsORO9Ge2W0tcBJkyYdUXfJcXAtJ7rgDzU9OSUjSY+jKdJpcMy/AVcOcPqAIAgCAIAgCAIAgCAIAgCAIAgMdRKGNc52jQXHwAuV43Y9im2kjzRXVzqieSZ+sji7wB0HkLDyVBu+Z2FGkoWguGRsQtUbNnTSSJ7YmyopIppZXva2HqwerYHntkjE5tx2RYaZ5qSEU02ytisRUp1IU6cU3K+rtpwXXxOn2pQNl2QxzXtkNKSGyNuA6MOwnI5jsluXAsUslelfkauhWlT2k4tNdpa6fB2v8+PUr9xVZnQtna0W5DKqiimp3hsxacbXG7HOBIIJzLHad3cp40d6Ka1OfrbWlQxM6dRXjfLml9V+XOYj2YI5nQ1hdTuIOBzm3ZiuLFxGsZz7Tb2yUe7naWRf/Vb0FUoe2uK426dejMO0aGSB+CVtnWuM7tc06Oa7RzTzWDi4uzLdCvCtDfpu6+XR9TWXhMWnuLU32VKL5x9e32gvH3lcpP9tnKbVhbaEXz3ft9Cpxa3kqSOolmaFawaqWLNfWSTuXz0a7afVULHyG72l0bjxOC1ie8ggnxV2lJuOZyuOpRp1mo6PP1OqUhUCAIAgCAIAgCAIAgCAIAgCAICJ3te0UVSXWt1Moz72ED32WFTusnwqbrwtzXzPOFMNefBUmdZTtdklEombCnoTu621xTTXeMUUjermba94zxtxtrbkTzUlOe689Cvj8K8RStF2ks4vqvudptCQUNHLE1okppA50EnrtxSHF1Uvcb5O0IyOeZmk9yDXB6M0dFPGYmM27TjZSWjssrx+q4PPQ4XaFDHJG6eluGtzmhJu+K/xmn40R56jj3QOKa3o+a5f0biNadOSpVnm+7LhLo+Uua48OvYUfpEmz6WfZzyJadhjkgGbXkWxgsORdcYhxIdkbqyruCcOHA0lbs4YmpTxCyk7qXFcvLgbGyd7KLaTPR62Nsct7YX5NL9Pg36sd3Gx8VkqkZq0iGeEr4V9rRd105dVxXU34dyi1joTIHxMIkpjI28kMl7lt9HRniMvxXnYZW9Oh49p3kqm7ZvKdtJL79SrNpY+ukEgDZA4hwGQDgbG3dkqTvfM6ug49nHcd1bI7Lo2qLw1sPNmMebHMP2NVmg/ZkjTbZhapSqdbfFMr9pyHgqyN5LU063RSRKVctzoPaRQycjO631GXVyjozmdo/yLwLGUprwgCAIAgCAIAgCAIAgCAIAgCAhd842OoakP06p51t2gLt/aDVHVScHcs4OUo14OOt0ec6Y5+aps6mnqSURUbNhB5EpsPZrqieOFvx3ZnkwZud5C/nZZQi5OyPMVXVClKpLh8+BYdXVQ7OlFLKQ+knDiGPu4w3NiDziJv3ixVhtUnuvR/A5qFOrj6brwVqkeKy3v/pfEiNt7nzUzxVbOcXtHaDB23Bp1A/SRkajW3NYyouL3oFihtOFeHYYpWfPRf0+pFbL2saUmso2/AkhtVS3/NvubFvJhN8LuB7J5DyMt32o6cUZV6Kq/sVn7X+Eua+/P1XXp6zYdBteMz07xHLo4gC+L5M0fHx48yFM4RqK6NdSxOIwUtyauvzRkhu3Q7ThilhkfG7C0dRK5xfn8hwydhtbM5jvXsI1Emn5GOKq4OpOM4pq/eSy81wKo2lLI6aR0350vdjytZ97EW7tPJUZNt5nW0IwjTiqfdtl4E70d1GGtDeErJIvMjEPu+9SUH7dijteF8M5e60/jb6nKtbYWPAW9iiRsZO7bNOt0UkSlXLd6D3n0F4IOU7zfKxu1mngrlLQ5jaK/dXgWKpSgEAQBAEAQBAEAQBAEAQBAEAQEJvpSdbQ1Db2+Dc4HvYMY97QsKivFos4Op2deEup5zpXXN1Seh1NN+0ScKiZsaZY3RfDHHHU1cmQYMFzwY1vWPPndvsVrDpK8maLbspznTw8OOfm3ZfU43bm1H1M75n/ABjkPksGTW+Q95Krzk5O7N1hcPHD0VTjw+L4skd1t85qM4CDJB8gnNvfGTp4HLw1UlKq4ZcChj9nU8T7Sylz5+P3+ZYWz46CucaiHDjLSyUDsucxws6OePiDzPkVajuT9pHOVf1GGXZz04ePOLOB2nutXbOndNSB5jBux8fbcGfJkZqRw0INr5KCUJQd0bahisPiae5Vtfk8s+aZ12wd+31EEmGEOqYRifEHFoczQuZkc72u0+RKkjWbTss0UsRsyNKpG8rQlknrZ8n9ysq+sdNLJK62KRxebaZm9gqUnd3Oqo01ShGmtErGXYVX1VTDJoGyMJ+biAd7iVlF2kmR4mHaUJxtqmYNqQ4JpmfJkkb7HuCNWbQoy3qcZc0vkRFbosoleuXB0H/+Pd9PJ91iuUtDmNofy+SLDUpRCAIAgCAIAgCAIAgCAIAgCAICL3oLvQ6nCAT1Mtr5D1CsZ91k2HSdaF3bNfM810otkqLOsh3iUhUbNhTOy3bbLNs+sp4Rd/WRPsSGgscQHDESB8Tmpad3BxXQ12NdOljKVao8rSXmr2y14nObS2bNAQJo3Rk6YhkfB2h8iopRcdTY0q9Ksr05J/nLUj5CiEjon7KgpGwSSVc0U8sYlaYYsTWNdpchwJ7wPYp91Rs28zSuvUrucY004p2d3ZnbUW9ksNIyeXDVsxlhmphazA0EPewgYXXuCDa2XNTqo1G7z8DUvBxq1nTh7DtpLnyT+Ru02/8As4guMha7iDE/F7mm/tTt4B7Kxd7bt/NWKn2rUNknlkY3Cx73ua3SwJJCoyd22dbh4ShSjCTu0kjUkGRWJMtTe3gdiqHv4PwSf5kbXn3uKklqU8Kt2ko8rr0bRA1+i9iRVy4OhBv5Pcec8nuaxXKWhzW0H+6vBFhqUoBAEAQBAEAQBAEAQBAEAQBAEBG7ytvSVA/sZeNviO4rGfdZNh/5Y+K+Z5npXX+zyVJnVweZKwqJmwpHb7ozWoqqzceCRsksfy6Z0ZY9vkA9w72qWn3H+ZGs2hG+Kp3drpqL5STuvovM0J55aSwB9Io5c2Nku6N7OX9nK3Q2sQReyxbcNM1+fEnUKeKu37FWOttU+fWLIvbmzmMDJoCXU8tw3F67Ht9aJ/6w4HiPafJRSzWhlRryk3Tqq04620a4Nfmp0u581JXwsoqxvwkN+ocHFjizUsa4cRbTiADwKsUnGa3ZGnx0auGqOvReUtV15+Zq73MraKVhhaYaaK7YTES6Mhxu7rb6vcdcWXK+q8qb0XlkjLBdhiINTe9J6318v68zRkoWVkL6inYGSxZzwM9UtN/hohwGRuzuy743FTV468UXadaWGqKlVd4vuyeq6S+/4oBqhNsEPDa2kbtgdziA843vj+xrVk+BXp5Oa/8AL5pP6kJXaLKJBXLl6FWWoHD+3k+6xXKOhze0lat5I79SmvCAIAgCAIAgCAIAgCAIAgCAICN3lNqSp+hl+45Yz7rJaP8AJHxXzPM1CfP7FSkdXTftErAombCkdNuJtYU1UC/83L8G/ln6rj3B1vJxWdKe7LMq7SwvbUHu96PtLy1+GfkSm8lFJs6RzWsbLRzG4ikBLA7XDcZseODhw52WdSLpvmmVMJWhjoJtuNWPFa+PVPinx8TnNp7VhMAgghMTes612OUynEGYAG3AsLHxWDkrWSLUMPUVXtKk1J2srK2V75n7/wCnRHHDLPVsp3St6yJuCR7sOocXM9Tgs1CyTbsVZYvelKMKbko5PNW+Op3exd6JY4f+9DKiDT0umImZb+2YBdvebeSnU2l7Wa5o09TCxnP9n2Ze7LJ+T0+JObJq9lsDpKd9MzH6xYWMuBn2hkeJyWUXTWasQVoYuVoVFJ20vdlN7VdH10pi/N43lnzMRt5fgqErXdjssOpqlFT71lfxNS4XhKbtUL00LvkyTR+0RSD7z1lwKydq0lzUX819iCrzksokNcuHoQt6A6wP5+TMi18mWt4aK5S0Oa2j/KvBFhqUoBAEAQBAEAQBAEAQBAEAQBAEBEb3R4qKpAtnDLqLj1CdFhUV4snwzSrQb5o810hzuqbOohqSkKiZsaZn4ZrEsXtmWdubtmKtpzR1VnPDbDF8dg0IOuNuWeuQPNXKM1OO5I5baWFnhK36mhkm/R/Z/wBHHb3boy0bi4XkgOklsx+rIOB79D3aKKdJw8DY4PaMMSrPKXLn4flyc3djptp0jKWZxZUU4IjeLYur0BF/WFgA4dwPepYbtSO69UazFOrg67qw7stfH6dDn9q7Gq9kSskZKCH3AewENdbMskYcjlna5420WEoypu5aoVqONg4yjpw+qZ+9oUMNVC6rpmBj47ekQDRt/wCmi/UOdxwseRvjJKS3o+aJ8PWnQqKhVd0+7Ln0fUjNjOLZo39W6QMe1xa1uI65WFrXvoDqbBRLUvYhJ03HeSunq7fnXkjb2vT9VC2P4V15HSdZJA+EZtAwNxZkm2I8OyLX1WTVkRUJ9pUc8l7NrKSlxvfL0RjiZioZT+jqIneUkb2faGol7L8ROVsTHrFr0aZzddoV7EjrlydCJ/J3+NL/ALVcpaHM4/8Al8iwFKUggCAIAgCAIAgCAIAgCAIAgCAjt432pag8oZfuOWM+6yWgr1Y+K+Z5jpNVSZ1UO8yWhUTNhTNgLEskhu9s+SeoZHE/q5O05j8xZzGlwzGY0tf3FZ04uUrIp42tGjRc5q6yTXRlmbC3pDnmkr2tjqB2SDYxyXGVjoCQRlx4chdhVv7M9TlsTgd2Pb4d70Neq8fuRu3+jVjndbRSdRIDcNucAP6jh2meVx3BeSocY5GdDaskt2st5c+P2ZCbVk2sIXQVlL6THwe0Y3AjRzXx53HNzVhLtLWkrlmisG5qpSnuvl/z9zN0X7EqGzvlljeyIxujIkaW4y4tywnMgWPCy8oQe9d6GW1sTSdJQi05Xvk72scwYWQ1jonOc2JkzmOLXEdhjyBcjPKwzGY1CrtJSsbfflVw6nFXk43WV82jJtd8RiYGvxva4Nc7rHvD/gwXvAdo0POFpAFwDdJW4HlBVN97ysmtLJWzyWXG2b5Mz7Ajx0e0W/Jjhl+pI4/YCs4Zxl5EWKlu4ii+sl6o4+v0SJ7XLl6EyP5PIGvWvxeYaR7rDyVuloc3tFWqrwRYKlKAQBAEAQBAEAQBAEAQBAEAQBARm8/8zqfoZf8A1uWMu6ySi7VI+K+Z5kowqTOqh3iWhUTNhTM914WLkpu3TTSVLG07+rls4sd3taTY65G1tDros6abllqVMdUpQot1Y3jldeLMO9j6h1S81UeCUhuIWsDhaG4m6gg2GhsvZ7297WpBhFSVFKi7x++dmTOyN8q6ibGJm9dBI0OjxnPB+pKL6cWuvbuUsakoJXNfXwOHxEpODtJa259V9Udjs/pKoJB2zJC7k+MkfWZcKdV4msnsuvHRJ+f3sfjbHSPSsYeoJmkt2ey5rAebi4DLuF/JYyrxWhJh9kVqkv3PZXxK02ZUPNSx+EyPMgdhGrnudc65AknwCp3d7nTVYRVFwbsrWvyViU3jEjYmMc0BjXgRjro5S1ghbZpwfGdfrHHIEuasp3tb80KuDcHUck82s8mrveeefBd1G/0c0/WCuZ8unw+3GFnRV7+BBtaW52UuUvsV3WnsrGJZxGRc3QiwjZ5JNwZpLDlk0H3q3S0Oa2hbtV4FhKUohAEAQBAEAQBAEAQBAEAQBAEBEb2xYqKqbreGUfsOWE1eLJsO7VYvqjzTRuOnC9/cqbOopt6ErCo2bCkZ1gWDo+j1o9Oju7CQ2Qt5F+E2B7rYvYpqHfRrNsNrCS8Vfwv/AMHWDbtNVE0e04mxTtNszZhdoHRyasJ4XOd9TorCmpezNZmklhatD9/Cy3ov18GuPUjK3dSajDmBprKB5u+MD4aM/pYwPjjW7deI4rx03HLVGccZCu95vcqLR8H0fTx9Tjd6d3ZKOXC4l0bhiikItiblkRweL5jw5qKcN1mxwmJjXjfRrJr84GDYuzn1ErYo9XZknRrBm57u4D8Ao4x3nYt1K8aNN1JcPi+C8zb2e6Pr8ccrYgxwMZkY+TFnYXDGk3IzIy9awRWvke1FPst2acr62aVuPHl9DNtmoBiY1r432IxFkczC50cYja5xkFrhlhZttbkZo3lb7mOHi9+UmmssruLsm75Wz15+R03Q+281T9HGPa5ymw2rNdt1/tw8X9Ctdsx4HvYfive36ri38FglYt1HvRT5pP4Fy9CzfyY3vklP7X/Ct0tDm8d/N5I7xSFMIAgCAIAgCAIAgCAIAgCAIAgI7eGIOpZ2m+cUgyNj6h4hYz7rJKLtUi+qPMNGb5qkzqod4lotFGy/T0NgLEsI+xTOY4PY4tc0hwcNQRoQiedzGcFNOLV0yyad9LtmDDJaOrYNRbF3uA+NGeLeHdkVcTjWVnqctUjX2bUvDOD/ADyfXiRtBtOv2S8R1THTUt7B7bvDW82O1HzHW7u/xSnTyloZVKWHxq3qTUZ8nl8PqvMzdLW12Ojig6t+IlszZCAGFmEg4Te5PaAIIFvYsq8srGOyaMlJ1L5aNdTHutszqdk1VTb4SWKTCeIiaC0DzOJ3s5LGEbU3IkxNbtMbTo8Itev5kcTsuq6qWOS18Dg62l7d/A8jzsqydnc39aHaU5QvqjYramLqmxRdYW4zIXTYQ7EW4Q0BpPDMm+ZtkLJlayMKdOfaOpOyytZX53/4XA7bodjzqXfRD75/crOG1ZptvPuLx+hXW/EWGsqWjhNJ73F34rBq0mWacr0IPoi0+hL/AMeRcXE0mQ1Fw05qxS0NJtBNVV4IsFSlAIAgCAIAgCAIAgCAIAgCAIAgI/eD+az52+Clz5dh3NYy7rM6Xfj4o8vUJHuy7lTZ1cLJsl4FEy/SNlYlg6Do/ax1dGJLZtfgxAECXD2TbifWUtFLfRrNquX6VuPNX8Dd3o2mxsYbKx8W04HNHXMaGh7QfzmJtgWubcgEa5aXWc5ZWfeRTwtFuTcGnRktHnbpZ8VxOj3J37bUfA1Fmz27JA7MthoBwf8Aq8eHIT06u9kzWY3Z7o+3DOPy/ohuk3eKjqIGMidjlbJf1XNLAA4PDsQFjeww63HcsK04yWRY2bhqtOo5SVlb10tY7TZDYm7OiEhAiFOzHi9XAYxiv7SpY23M+Rrqzm8TJx13svG5SlT1Ye4RFxjBOAvADsN8rjn/APZaKg7XyO0puW6t/XjbQxleGZaPRFERTzOtm6UNHg2Np/Eq3htGzmduSvVguS+pXPSbHbaFTwu5p9sbD9qwn32WsM74aHh9Wd90GULm000pJtJIGgcLRjUd93Ef3VNR4s1m0pe1GPJfMsxTGtCAIAgCAIAgCAIAgCAIAgCAICP2/b0afFa3VSXvpbAdVjLRmdK++rczy/Q6DnxVNnVQ1JaFRMv09DOCsSwj6yQtIc0kEEEEZEEaEea9RjKKkrSzRZ1B6NtmntMMFTELFzMnC/xm82Otm06HyKuK1aOepytVVdnVfYzhLn8n1Rxe2Nw66B/YYZWg3bJB6wIzBLb4mm/K/io5UpIvUto0Kqze6+T09Tf382JIKenrJG4JnhkdS0WHwmE4Xm3xjhsfEcllUi7KTIcBiF2k6MXeOsfDkb+8G0j/ACJRtB/OYGO8ImuuD/eY1eVJftIYOiv+oVHyu15v+zglWOgPpKHrLm6NaXBs+Mn47pJPa4ge4BXqK9g5Da097FSXKy+BVvSsbbQm/wAI/wCm1RVO+zYYN/6aPn8yx+hh99mt+lm+/f8AFT0u6anH/wAzO7UhTCAIAgCAIAgCAIAgCAIAgCAIDS21/N5vo5PuFeS0ZlDvLxPLdADYctFSZ1cE7ktCo2XqZ1279NBHSPqpoWzWnZCQ+9mRkAueANXdrLyWUbKO81fMqYqdWVdUKct32XLLi+C8CXZu7RenwiJ7JoZY5JGxl4cMbAC1pN74Te9jn2SFJ2cN9WzRTljcT+lm5pxlFpN24PXzX1NfdXarDVPD6VtM+OOXrJIC5gjYGnF1kZuDmG2OtwLL2nJb2ljHHYeSoq1RzTaspZ3fR/Mk49+J6ZjXVEYqoHZMqqY2BPKSM5MfzBI7rrNVWlnmuZTeBhVk1Te7LjGXDwfFHMb7b7+msbFHG6OMOxnGQXOcAQBYZAC545rCpU3si7gsB2EnOTu9DX67rNksbxp6oj+7LG5w/aLlg84eDLMFu41v3ofJoggVEbNBxsCvDNZ5HoPYlJ1NPDF8iNjT4hov77rZQVopHB4ip2lWU+bZSHSs6+0Ju7qx/ptVap32bzBr/TR8/mWJ0KE/ycMrDrZLG+ouLnuzuPJTUtDV7Qt2uXJHfqUohAEAQBAEAQBAEAQBAEAQBAEBG7x1DY6Wd7zZrYpCTa+WErGTsmSUouU4pczy9s9U2dPT1JiEqNmwps7zo5Mc8dTRSerM0PbzDhkSO8fBnyKlo2leD4ms2rvUnTxMP8XZ+f3zRzNVBNR1JB7EsTgQQMiRmHDm0j7SOahtKD6o2anTxVG+sZL8XiizOtj2vRubHJ1Mpt1jRY9oaNeNXRk6Wt9oVy6qxyOXcJbPxCclvLh911RwMez6/Z0rg+B0sT+zIxrTLDKzS2QydbQkAg24KK0ocDZSq4fFRylaS04NGDffdg0UoLbmCW5jxes06mN3eL5HiPAleVIbr6GWCxXbxd+8tfuY93W9ZDWQ8XQiZo/Wp3h33XOWMdGunyJ673J0qnKVn4SViKaozYold2KHr6uCPUF7S75re273NK9gt6SRBjKvZUJz6fPIvslbI4dHnnpJkvtCq7ngfVYwfgqku+zpcMrYaHh9WWl0LH8mM+kl+8p6XdNNj3+95I7tSFMIAgCAIAgCAIAgCAIAgCAIAgNDbzC6mnANiYpBe17XYc7cV5LQzp99eJ5boSLDLP8ACw/5VJnUw1JeAqNl+m+RIbMr3wSsljycx2IcjzB7iCR5rxNxd0Z1KUKsHTloy1tr7Lg2tSsmiIbJY4Xalrh60T+Yv+8d9yUVVjdanK0K9XZ9ZwkrriufJr88SrHmqoaj40MzPYR9jmH2Hx0q+1B8mdBJ0sVT4Si/zyZ3mxOlKIgCrY5jh8eIF7D34fWb4Zq1GuuJoa+yZJ/tO65PUh+kTe+nq42RU+J2F+Nz3NLQCGuaA29jc4jn3LCrUUlZFnZ2DqUZOdTlYiejwXrom8HiVp+aYn3UdLvpFvaP+1k+Vn8UQssWBzmH4rnM82kt/BRGzhLeSlzz9czu+iXZ+KaWc6Rt6tvzn2LvY0D66nw8c7mn23WtTjSXF39P7LRaFcOZPNe91R1lTO/5Ush8sZt7rKle8mzqlHcpRj0XyLh6Fnfk1vG0svC3xr/irFLumjx/83kjvFKUggCAIAgCAIAgCAIAgCAIAgCAjt4Zwylne4gBsUhJdp6p1ssZaMzpK80up5boTwVRnTweZMQqJl6mbCxLJN7qbyyUUlx2onW6xl9f1m8nD36HmJKVRwZRx2CjioW0ktH9H0LUqKWi2nACbSMPquGT2O42OrTzB81ctGornLqVfB1GtH8GV3t3oyqoyTTuE7OAJDJR3WPZPiCPBQyoyWmZtaO1Kc/5Fuv1X3OXk2BWNdhNLOD3QyH3gEKPdfIurEUWrqUfUsLo43TlgeampHVkNLWMJ7QB9Z7uWQsBrmbqalTcXvM1W0cbGrDsqefN/JIryuna+WV40dJI/wAnOLh7iqredzoqStCMeSS+BdO4+y/R6OJrhZ7/AIR/PE/O3k3CPJXqUd2COS2jX7bESa0WS8vuS21KoRQyyHRjHv8AqtJWcnZXKtKG/NR5tI8z12mZzt71RidZXsXh0Ku/JjfpJfvK3S0Ocx38vkjvFIUwgCAIAgCAIAgCAIAgCAIAgCAit6ZS2jqHNYXkRSWaNT2TksZ91klFJ1Ipu2aPMNCBn3WA81UZ08OLJWAqJl2mzYBWJYugUPGbGy9sz0r8cDyw8Rq1w5Oboft5ELOEnF3RUxFGnWjuzV/p4Hf7I6U4iLVUTmHi+Lts+qe0PK6tRrrijRVtlSWdN38dfsTzOkDZpF/SPIxyX9mFZ9tDmVP+n4j3fijkt7+kBs8boaUODHCz5HDCS3i1g1APEnNQ1K11aJtMDsxwkqlXVaLX1Oe3N2R6TVxsPqN+Ek+Ywjs+brDzKhpx3pWNhj8R2NFyvm8l5/YvNbA485PpOr+roXN4zObGPC+J/wCy0jzUNeVomx2VS38Qn7uf2KK2k+3mq0Eb2uy7OhF99m2zylkGY8DlzVuloc9j/wCXyRYKkKQQBAEAQBAEAQBAEAQBAEAQBAfiaMOBadCCD4HIoDz3vH0e1VHI7q29bCT2HiwNuDXA5Yh458FXlSfA3VHaFO3t5P4EE+OSP143t8WuA9uiicGtUbCniqUs1Jep8irG/KHtCjaLUKqMvpI5rzdZl2qMTphzWViN1EYjKF6Ybyufpr7cUPb2Mscg5rFokjNItjo0pWQ05ldbHPZ3f1YuGDzuXf3grdGFo3Zz21MR2tXcWkcvPidc7abOLgpjWFZdKO03TTxRRte8RsLjgaSMch7hqGtH1lWrJuSSN1syUKVOU5NJt8+BxtJuvW1UgZFCQTxeQABzdyCQpslrY6jz9D0FufsFtFSR04diLblzvlSON3G3AXOXcArEY2VjSVqrqTcmTS9IwgCAIAgCAIAgCAIAgCAIAgCAID8vYCLEAg6g5hAcPt/YD434oWOdE7MtaMRY7iANcPHLTPuQHPT0sZycyMniHtAPsIQ9Ta0NaTd2A5+jxeQH8K83UZqtUWkn6s1Jd24P6uz3fvXm5HkZfqKvvP1NR+70H9WHkR/Em6uR7+pq+8z9M2LB/VW+0fxJuR5D9VW99mRuxYf6qzzw/vTcjyPHiaz/AMmTMQksLMAAtbt2yHgsiE+umI9YxjxddAb2ytmTTvaA1wjv2n4S1uHjYnU8BZAWLSUjI24WNDW8gLe3mUBnQBAEAQBAEAQBAEAQBAEAQBAEAQBAEAQGOWBrsnNDvnAH7UBoybBpXawR+TQ37EBhduvSH+j9kkg+xyAxf9JUnyHf5sv8SADdGj/Ru/zZP4kB+xurR/ovbJIf9yAys3cpB/QMPzhi+1AblPQRM9SNjfmsaPsCA2UAQBAEAQBAEAQBAEAQBAEAQBAEAQBAEAQBAEAQBAEAQBAEAQBAEAQBAEAQBAEAQBAEAQBAEAQBAEAQBAEAQBAEAQBAEAQBAEAQBAEAQBAEAQBAEAQBAf/Z"/>
          <p:cNvSpPr>
            <a:spLocks noChangeAspect="1" noChangeArrowheads="1"/>
          </p:cNvSpPr>
          <p:nvPr/>
        </p:nvSpPr>
        <p:spPr bwMode="auto">
          <a:xfrm>
            <a:off x="1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en-GB"/>
          </a:p>
        </p:txBody>
      </p:sp>
      <p:grpSp>
        <p:nvGrpSpPr>
          <p:cNvPr id="3" name="Group 10"/>
          <p:cNvGrpSpPr/>
          <p:nvPr/>
        </p:nvGrpSpPr>
        <p:grpSpPr>
          <a:xfrm>
            <a:off x="-180528" y="6445967"/>
            <a:ext cx="1656184" cy="319807"/>
            <a:chOff x="-76200" y="6453334"/>
            <a:chExt cx="1479848" cy="288034"/>
          </a:xfrm>
        </p:grpSpPr>
        <p:sp>
          <p:nvSpPr>
            <p:cNvPr id="12" name="Freeform 11"/>
            <p:cNvSpPr/>
            <p:nvPr/>
          </p:nvSpPr>
          <p:spPr>
            <a:xfrm rot="16200000">
              <a:off x="483704" y="5893430"/>
              <a:ext cx="288033" cy="1407842"/>
            </a:xfrm>
            <a:custGeom>
              <a:avLst/>
              <a:gdLst>
                <a:gd name="connsiteX0" fmla="*/ 0 w 306387"/>
                <a:gd name="connsiteY0" fmla="*/ 51066 h 1295400"/>
                <a:gd name="connsiteX1" fmla="*/ 14957 w 306387"/>
                <a:gd name="connsiteY1" fmla="*/ 14957 h 1295400"/>
                <a:gd name="connsiteX2" fmla="*/ 51066 w 306387"/>
                <a:gd name="connsiteY2" fmla="*/ 0 h 1295400"/>
                <a:gd name="connsiteX3" fmla="*/ 255321 w 306387"/>
                <a:gd name="connsiteY3" fmla="*/ 0 h 1295400"/>
                <a:gd name="connsiteX4" fmla="*/ 291430 w 306387"/>
                <a:gd name="connsiteY4" fmla="*/ 14957 h 1295400"/>
                <a:gd name="connsiteX5" fmla="*/ 306387 w 306387"/>
                <a:gd name="connsiteY5" fmla="*/ 51066 h 1295400"/>
                <a:gd name="connsiteX6" fmla="*/ 306387 w 306387"/>
                <a:gd name="connsiteY6" fmla="*/ 1244334 h 1295400"/>
                <a:gd name="connsiteX7" fmla="*/ 291430 w 306387"/>
                <a:gd name="connsiteY7" fmla="*/ 1280443 h 1295400"/>
                <a:gd name="connsiteX8" fmla="*/ 255321 w 306387"/>
                <a:gd name="connsiteY8" fmla="*/ 1295400 h 1295400"/>
                <a:gd name="connsiteX9" fmla="*/ 51066 w 306387"/>
                <a:gd name="connsiteY9" fmla="*/ 1295400 h 1295400"/>
                <a:gd name="connsiteX10" fmla="*/ 14957 w 306387"/>
                <a:gd name="connsiteY10" fmla="*/ 1280443 h 1295400"/>
                <a:gd name="connsiteX11" fmla="*/ 0 w 306387"/>
                <a:gd name="connsiteY11" fmla="*/ 1244334 h 1295400"/>
                <a:gd name="connsiteX12" fmla="*/ 0 w 306387"/>
                <a:gd name="connsiteY12" fmla="*/ 51066 h 1295400"/>
                <a:gd name="connsiteX0-1" fmla="*/ 0 w 306387"/>
                <a:gd name="connsiteY0-2" fmla="*/ 51066 h 1295402"/>
                <a:gd name="connsiteX1-3" fmla="*/ 14957 w 306387"/>
                <a:gd name="connsiteY1-4" fmla="*/ 14957 h 1295402"/>
                <a:gd name="connsiteX2-5" fmla="*/ 51066 w 306387"/>
                <a:gd name="connsiteY2-6" fmla="*/ 0 h 1295402"/>
                <a:gd name="connsiteX3-7" fmla="*/ 255321 w 306387"/>
                <a:gd name="connsiteY3-8" fmla="*/ 0 h 1295402"/>
                <a:gd name="connsiteX4-9" fmla="*/ 291430 w 306387"/>
                <a:gd name="connsiteY4-10" fmla="*/ 14957 h 1295402"/>
                <a:gd name="connsiteX5-11" fmla="*/ 306387 w 306387"/>
                <a:gd name="connsiteY5-12" fmla="*/ 51066 h 1295402"/>
                <a:gd name="connsiteX6-13" fmla="*/ 306387 w 306387"/>
                <a:gd name="connsiteY6-14" fmla="*/ 1244334 h 1295402"/>
                <a:gd name="connsiteX7-15" fmla="*/ 291430 w 306387"/>
                <a:gd name="connsiteY7-16" fmla="*/ 1280443 h 1295402"/>
                <a:gd name="connsiteX8-17" fmla="*/ 229789 w 306387"/>
                <a:gd name="connsiteY8-18" fmla="*/ 1295402 h 1295402"/>
                <a:gd name="connsiteX9-19" fmla="*/ 51066 w 306387"/>
                <a:gd name="connsiteY9-20" fmla="*/ 1295400 h 1295402"/>
                <a:gd name="connsiteX10-21" fmla="*/ 14957 w 306387"/>
                <a:gd name="connsiteY10-22" fmla="*/ 1280443 h 1295402"/>
                <a:gd name="connsiteX11-23" fmla="*/ 0 w 306387"/>
                <a:gd name="connsiteY11-24" fmla="*/ 1244334 h 1295402"/>
                <a:gd name="connsiteX12-25" fmla="*/ 0 w 306387"/>
                <a:gd name="connsiteY12-26" fmla="*/ 51066 h 1295402"/>
                <a:gd name="connsiteX0-27" fmla="*/ 0 w 306387"/>
                <a:gd name="connsiteY0-28" fmla="*/ 51066 h 1295402"/>
                <a:gd name="connsiteX1-29" fmla="*/ 14957 w 306387"/>
                <a:gd name="connsiteY1-30" fmla="*/ 14957 h 1295402"/>
                <a:gd name="connsiteX2-31" fmla="*/ 51066 w 306387"/>
                <a:gd name="connsiteY2-32" fmla="*/ 0 h 1295402"/>
                <a:gd name="connsiteX3-33" fmla="*/ 255321 w 306387"/>
                <a:gd name="connsiteY3-34" fmla="*/ 0 h 1295402"/>
                <a:gd name="connsiteX4-35" fmla="*/ 291430 w 306387"/>
                <a:gd name="connsiteY4-36" fmla="*/ 14957 h 1295402"/>
                <a:gd name="connsiteX5-37" fmla="*/ 306387 w 306387"/>
                <a:gd name="connsiteY5-38" fmla="*/ 51066 h 1295402"/>
                <a:gd name="connsiteX6-39" fmla="*/ 306387 w 306387"/>
                <a:gd name="connsiteY6-40" fmla="*/ 1244334 h 1295402"/>
                <a:gd name="connsiteX7-41" fmla="*/ 291430 w 306387"/>
                <a:gd name="connsiteY7-42" fmla="*/ 1280443 h 1295402"/>
                <a:gd name="connsiteX8-43" fmla="*/ 229789 w 306387"/>
                <a:gd name="connsiteY8-44" fmla="*/ 1295402 h 1295402"/>
                <a:gd name="connsiteX9-45" fmla="*/ 51066 w 306387"/>
                <a:gd name="connsiteY9-46" fmla="*/ 1295400 h 1295402"/>
                <a:gd name="connsiteX10-47" fmla="*/ 14957 w 306387"/>
                <a:gd name="connsiteY10-48" fmla="*/ 1280443 h 1295402"/>
                <a:gd name="connsiteX11-49" fmla="*/ 0 w 306387"/>
                <a:gd name="connsiteY11-50" fmla="*/ 1244334 h 1295402"/>
                <a:gd name="connsiteX12-51" fmla="*/ 0 w 306387"/>
                <a:gd name="connsiteY12-52" fmla="*/ 51066 h 129540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</a:cxnLst>
              <a:rect l="l" t="t" r="r" b="b"/>
              <a:pathLst>
                <a:path w="306387" h="1295402">
                  <a:moveTo>
                    <a:pt x="0" y="51066"/>
                  </a:moveTo>
                  <a:cubicBezTo>
                    <a:pt x="0" y="37522"/>
                    <a:pt x="5380" y="24534"/>
                    <a:pt x="14957" y="14957"/>
                  </a:cubicBezTo>
                  <a:cubicBezTo>
                    <a:pt x="24534" y="5380"/>
                    <a:pt x="37523" y="0"/>
                    <a:pt x="51066" y="0"/>
                  </a:cubicBezTo>
                  <a:lnTo>
                    <a:pt x="255321" y="0"/>
                  </a:lnTo>
                  <a:cubicBezTo>
                    <a:pt x="268865" y="0"/>
                    <a:pt x="281853" y="5380"/>
                    <a:pt x="291430" y="14957"/>
                  </a:cubicBezTo>
                  <a:cubicBezTo>
                    <a:pt x="301007" y="24534"/>
                    <a:pt x="306387" y="37523"/>
                    <a:pt x="306387" y="51066"/>
                  </a:cubicBezTo>
                  <a:lnTo>
                    <a:pt x="306387" y="1244334"/>
                  </a:lnTo>
                  <a:cubicBezTo>
                    <a:pt x="306387" y="1257878"/>
                    <a:pt x="304196" y="1271932"/>
                    <a:pt x="291430" y="1280443"/>
                  </a:cubicBezTo>
                  <a:cubicBezTo>
                    <a:pt x="278664" y="1288954"/>
                    <a:pt x="243332" y="1295402"/>
                    <a:pt x="229789" y="1295402"/>
                  </a:cubicBezTo>
                  <a:cubicBezTo>
                    <a:pt x="153607" y="1290928"/>
                    <a:pt x="110640" y="1295401"/>
                    <a:pt x="51066" y="1295400"/>
                  </a:cubicBezTo>
                  <a:cubicBezTo>
                    <a:pt x="37522" y="1295400"/>
                    <a:pt x="24534" y="1290020"/>
                    <a:pt x="14957" y="1280443"/>
                  </a:cubicBezTo>
                  <a:cubicBezTo>
                    <a:pt x="5380" y="1270866"/>
                    <a:pt x="0" y="1257877"/>
                    <a:pt x="0" y="1244334"/>
                  </a:cubicBezTo>
                  <a:lnTo>
                    <a:pt x="0" y="51066"/>
                  </a:lnTo>
                  <a:close/>
                </a:path>
              </a:pathLst>
            </a:custGeom>
            <a:solidFill>
              <a:srgbClr val="D6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  <a:ea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1187624" y="6453336"/>
              <a:ext cx="216024" cy="288032"/>
            </a:xfrm>
            <a:prstGeom prst="ellipse">
              <a:avLst/>
            </a:prstGeom>
            <a:solidFill>
              <a:srgbClr val="D6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algn="ctr" defTabSz="914400" rtl="0" eaLnBrk="1" latinLnBrk="0" hangingPunct="1">
                <a:defRPr/>
              </a:pPr>
              <a:endParaRPr lang="en-GB" sz="1800" kern="1200">
                <a:solidFill>
                  <a:srgbClr val="FFFFFF"/>
                </a:solidFill>
                <a:latin typeface="+mn-lt"/>
                <a:ea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-540568" y="6453336"/>
            <a:ext cx="1943449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GB" sz="1600" b="1" kern="100" baseline="0" dirty="0" smtClean="0">
                <a:solidFill>
                  <a:schemeClr val="bg1"/>
                </a:solidFill>
                <a:latin typeface="Century Gothic" panose="020B0502020202020204" pitchFamily="34" charset="0"/>
                <a:ea typeface="Myriad Pro" pitchFamily="86" charset="0"/>
                <a:cs typeface="Myriad Pro" pitchFamily="86" charset="0"/>
              </a:rPr>
              <a:t>EXTENSI</a:t>
            </a:r>
            <a:r>
              <a:rPr lang="ro-RO" sz="1600" b="1" kern="100" baseline="0" dirty="0" smtClean="0">
                <a:solidFill>
                  <a:schemeClr val="bg1"/>
                </a:solidFill>
                <a:latin typeface="Century Gothic" panose="020B0502020202020204" pitchFamily="34" charset="0"/>
                <a:ea typeface="Myriad Pro" pitchFamily="86" charset="0"/>
                <a:cs typeface="Myriad Pro" pitchFamily="86" charset="0"/>
              </a:rPr>
              <a:t>E</a:t>
            </a:r>
            <a:endParaRPr lang="en-GB" sz="1600" b="1" kern="100" baseline="0" dirty="0">
              <a:solidFill>
                <a:schemeClr val="bg1"/>
              </a:solidFill>
              <a:latin typeface="Century Gothic" panose="020B0502020202020204" pitchFamily="34" charset="0"/>
              <a:ea typeface="Myriad Pro" pitchFamily="86" charset="0"/>
              <a:cs typeface="Myriad Pro" pitchFamily="8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8600" y="1143000"/>
            <a:ext cx="851567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2100" b="1" dirty="0">
              <a:solidFill>
                <a:schemeClr val="accent6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62000" y="1828800"/>
            <a:ext cx="74676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>
              <a:latin typeface="Monotype Corsiva"/>
              <a:ea typeface="Times New Roman"/>
            </a:endParaRPr>
          </a:p>
          <a:p>
            <a:endParaRPr lang="en-US" sz="1600" dirty="0" smtClean="0">
              <a:latin typeface="Monotype Corsiva"/>
              <a:ea typeface="Times New Roman"/>
            </a:endParaRPr>
          </a:p>
          <a:p>
            <a:endParaRPr lang="en-US" sz="1600" dirty="0" smtClean="0">
              <a:latin typeface="Monotype Corsiva"/>
              <a:ea typeface="Times New Roman"/>
            </a:endParaRPr>
          </a:p>
          <a:p>
            <a:endParaRPr lang="en-US" sz="1600" dirty="0" smtClean="0">
              <a:latin typeface="Monotype Corsiva"/>
              <a:ea typeface="Times New Roman"/>
            </a:endParaRPr>
          </a:p>
          <a:p>
            <a:endParaRPr lang="en-US" sz="1600" dirty="0" smtClean="0">
              <a:latin typeface="Monotype Corsiva"/>
              <a:ea typeface="Times New Roman"/>
            </a:endParaRPr>
          </a:p>
          <a:p>
            <a:endParaRPr lang="en-US" sz="1600" dirty="0">
              <a:latin typeface="Times New Roman"/>
              <a:ea typeface="Times New Roman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52800" y="609600"/>
            <a:ext cx="220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3200" b="1" dirty="0" smtClean="0">
                <a:latin typeface="Calibri" pitchFamily="34" charset="0"/>
              </a:rPr>
              <a:t>Analizează!</a:t>
            </a:r>
            <a:r>
              <a:rPr lang="en-US" sz="3200" b="1" dirty="0" smtClean="0"/>
              <a:t> </a:t>
            </a:r>
            <a:endParaRPr lang="en-US" sz="3200" b="1" dirty="0"/>
          </a:p>
        </p:txBody>
      </p:sp>
      <p:sp>
        <p:nvSpPr>
          <p:cNvPr id="4" name="AutoShape 2" descr="Imagine similară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7106" name="Picture 2" descr="E:\facultate\an ii sem i\GORGHIU\iarna materiale\sickchil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1" y="1295400"/>
            <a:ext cx="1905000" cy="1409700"/>
          </a:xfrm>
          <a:prstGeom prst="rect">
            <a:avLst/>
          </a:prstGeom>
          <a:noFill/>
          <a:ln w="60325" cap="rnd" cmpd="sng">
            <a:solidFill>
              <a:schemeClr val="tx2"/>
            </a:solidFill>
          </a:ln>
        </p:spPr>
      </p:pic>
      <p:pic>
        <p:nvPicPr>
          <p:cNvPr id="5" name="Picture 2" descr="E:\facultate\an ii sem i\GORGHIU\iarna materiale\heat-clipart-hot-summer-season-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1200" y="4191000"/>
            <a:ext cx="3178175" cy="2311400"/>
          </a:xfrm>
          <a:prstGeom prst="rect">
            <a:avLst/>
          </a:prstGeom>
          <a:noFill/>
        </p:spPr>
      </p:pic>
      <p:pic>
        <p:nvPicPr>
          <p:cNvPr id="1030" name="Picture 6" descr="E:\facultate\an ii sem i\GORGHIU\iarna materiale\Boy+under+a+blanket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77000" y="2438400"/>
            <a:ext cx="2362200" cy="1771650"/>
          </a:xfrm>
          <a:prstGeom prst="rect">
            <a:avLst/>
          </a:prstGeom>
          <a:noFill/>
        </p:spPr>
      </p:pic>
      <p:pic>
        <p:nvPicPr>
          <p:cNvPr id="1031" name="Picture 7" descr="E:\facultate\an ii sem i\GORGHIU\iarna materiale\food-pyramid-meat-food-items-1478510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4800" y="3972231"/>
            <a:ext cx="2286000" cy="2444445"/>
          </a:xfrm>
          <a:prstGeom prst="rect">
            <a:avLst/>
          </a:prstGeom>
          <a:noFill/>
        </p:spPr>
      </p:pic>
      <p:pic>
        <p:nvPicPr>
          <p:cNvPr id="1033" name="Picture 9" descr="E:\facultate\an ii sem i\GORGHIU\iarna materiale\images (1)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819400" y="4724400"/>
            <a:ext cx="2647950" cy="1733550"/>
          </a:xfrm>
          <a:prstGeom prst="rect">
            <a:avLst/>
          </a:prstGeom>
          <a:noFill/>
        </p:spPr>
      </p:pic>
      <p:pic>
        <p:nvPicPr>
          <p:cNvPr id="1034" name="Picture 10" descr="E:\facultate\an ii sem i\GORGHIU\iarna materiale\download (4)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572000" y="2057400"/>
            <a:ext cx="1762125" cy="1762125"/>
          </a:xfrm>
          <a:prstGeom prst="rect">
            <a:avLst/>
          </a:prstGeom>
          <a:noFill/>
        </p:spPr>
      </p:pic>
      <p:pic>
        <p:nvPicPr>
          <p:cNvPr id="1035" name="Picture 11" descr="E:\facultate\an ii sem i\GORGHIU\iarna materiale\download (5)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895600" y="2057400"/>
            <a:ext cx="1226705" cy="2143125"/>
          </a:xfrm>
          <a:prstGeom prst="rect">
            <a:avLst/>
          </a:prstGeom>
          <a:noFill/>
        </p:spPr>
      </p:pic>
      <p:sp>
        <p:nvSpPr>
          <p:cNvPr id="26" name="Rectangle 25"/>
          <p:cNvSpPr/>
          <p:nvPr/>
        </p:nvSpPr>
        <p:spPr>
          <a:xfrm>
            <a:off x="2286000" y="1219201"/>
            <a:ext cx="5105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Care </a:t>
            </a:r>
            <a:r>
              <a:rPr lang="en-US" sz="2400" dirty="0" err="1" smtClean="0"/>
              <a:t>sunt</a:t>
            </a:r>
            <a:r>
              <a:rPr lang="en-US" sz="2400" dirty="0" smtClean="0"/>
              <a:t> </a:t>
            </a:r>
            <a:r>
              <a:rPr lang="en-US" sz="2400" dirty="0" err="1" smtClean="0"/>
              <a:t>modalitatile</a:t>
            </a:r>
            <a:r>
              <a:rPr lang="en-US" sz="2400" dirty="0" smtClean="0"/>
              <a:t> </a:t>
            </a:r>
            <a:r>
              <a:rPr lang="en-US" sz="2400" dirty="0" err="1" smtClean="0"/>
              <a:t>prin</a:t>
            </a:r>
            <a:r>
              <a:rPr lang="en-US" sz="2400" dirty="0" smtClean="0"/>
              <a:t> care ne </a:t>
            </a:r>
            <a:r>
              <a:rPr lang="en-US" sz="2400" dirty="0" err="1" smtClean="0"/>
              <a:t>putem</a:t>
            </a:r>
            <a:r>
              <a:rPr lang="en-US" sz="2400" dirty="0" smtClean="0"/>
              <a:t> </a:t>
            </a:r>
            <a:r>
              <a:rPr lang="en-US" sz="2400" dirty="0" err="1" smtClean="0"/>
              <a:t>proteja</a:t>
            </a:r>
            <a:r>
              <a:rPr lang="en-US" sz="2400" dirty="0" smtClean="0"/>
              <a:t> de </a:t>
            </a:r>
            <a:r>
              <a:rPr lang="en-US" sz="2400" dirty="0" err="1" smtClean="0"/>
              <a:t>frigul</a:t>
            </a:r>
            <a:r>
              <a:rPr lang="en-US" sz="2400" dirty="0" smtClean="0"/>
              <a:t> </a:t>
            </a:r>
            <a:r>
              <a:rPr lang="en-US" sz="2400" dirty="0" err="1" smtClean="0"/>
              <a:t>iernii</a:t>
            </a:r>
            <a:r>
              <a:rPr lang="en-US" sz="2400" dirty="0" smtClean="0"/>
              <a:t>?</a:t>
            </a:r>
            <a:endParaRPr lang="en-US" sz="2400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1" descr="Imagini pentru zar cu cifr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73633" y="0"/>
            <a:ext cx="1670367" cy="177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AutoShape 2" descr="data:image/jpeg;base64,/9j/4AAQSkZJRgABAQAAAQABAAD/2wCEAAkGBxITEhUUEhQWFhUWGRcWGBcUFBgVFhwUFxcYGBgXGBgcHCkgHRslHBgUITEiJSkrLi4uFx8zODMsNygtLiwBCgoKDg0OGxAQGywkICQsLCwsLCwsLCwsLCwsLCwsLC0sLCw0LCwvLCwsLCwsLCwsLDQsLCwsLywsLCwsLCwsLP/AABEIAOEA4QMBEQACEQEDEQH/xAAcAAEAAgMBAQEAAAAAAAAAAAAABQcDBAYIAQL/xABKEAABAwIDBAYECQcLBQAAAAABAAIDBBESITEFBkFRBxMiYXGBFDKRoSNCUnJzkrGywSUzU2Ki0dIVNENUY4KDk6PC4RYkNbPw/8QAGgEBAAIDAQAAAAAAAAAAAAAAAAMEAgUGAf/EADkRAAIBAgMFBQcEAQMFAAAAAAABAgMRBCExBRJBUWETMnGBkSJSobHB0fAUIzPhQiQ08RVDYnLi/9oADAMBAAIRAxEAPwC8UAQBAEAQBAEAQBAEAQBAEAQBAEAQBAEAQBAEAQBAEAQBAEAQBAEAQBAEAQBAEAQBAEAQBAEAQBAEAQBAEAQBAEAQBAEAQBAEAQBAEAQBAEAQBAfHFAcPS9I0UhOGMtFyAZZAwkC+eGxsguSEO+kB9aSJv+K396XPUm9EfX770g/pov8AMb+9eby5mao1HpF+jNWXpDpBpIw+Bv8AYvN+PNGX6at7kvRmlL0lwjQsP1k3480e/pa/uS9GYm9J8XG3scm/Hmh+lr+5L0Ztw9I1OdZGjxBFvO6b8eY/S1/cl6M2Hb/U1iRNETwGK1z43TejzRi8PVX+EvRm0N8IrA443d7H3aRzB4hZLMjaadmaFb0jQRj1Q7ubI2/sKHh02wNrMqqeOdgIbILgOtcWJGdiRqCgJBAEAQBAEAQBAEAQBAEAQBAEAQBAEBiqqhsbHPeQ1rQXOJ0DQLknyXjdj1Jt2R5kqpWzTyzBoAkkkkAsBYPeXDzsQqU5XOswtPcil0NqNg5KFm1gZl4TZnwhDB5mMtXqMHEBiM8UEfcC8ue7gwr243S+tzh/2NL9DH90LYUu4jiMf/uan/syiN7qnrqqeQ54pH2+a04W+4BVN68mzpIUtyhCPRfct/oq2pHLQRRtcC+EdW9uQLQHENNhwLQLFWqUrxsc7j6ThWbtZPTkdkpSkEAQBAEAQBAEAQBAEAQBAEAQBAEBVvTHvFZraKM5vGOWxzDb9lh8Tme4Dmq9aXBG32Zh/wDuyXRfVlaww271VbOjpUrG9BZpBLcQBF26XHEX4G3FYoubt1ZOz5kjt3ZRp5MIOKN7RJE/5UbswfEaH/lZSjusgwmIVeF7WadpLk19ORGkLAs2PwV6iNnxqMRP3ZYmdhZAXbudUfk2B3yYrfUuP9q2FJ/to4jaEP8AWzjzl8yiJG3Fzqcz4lUkzrqsORO9Ge2W0tcBJkyYdUXfJcXAtJ7rgDzU9OSUjSY+jKdJpcMy/AVcOcPqAIAgCAIAgCAIAgCAIAgCAIAgMdRKGNc52jQXHwAuV43Y9im2kjzRXVzqieSZ+sji7wB0HkLDyVBu+Z2FGkoWguGRsQtUbNnTSSJ7YmyopIppZXva2HqwerYHntkjE5tx2RYaZ5qSEU02ytisRUp1IU6cU3K+rtpwXXxOn2pQNl2QxzXtkNKSGyNuA6MOwnI5jsluXAsUslelfkauhWlT2k4tNdpa6fB2v8+PUr9xVZnQtna0W5DKqiimp3hsxacbXG7HOBIIJzLHad3cp40d6Ka1OfrbWlQxM6dRXjfLml9V+XOYj2YI5nQ1hdTuIOBzm3ZiuLFxGsZz7Tb2yUe7naWRf/Vb0FUoe2uK426dejMO0aGSB+CVtnWuM7tc06Oa7RzTzWDi4uzLdCvCtDfpu6+XR9TWXhMWnuLU32VKL5x9e32gvH3lcpP9tnKbVhbaEXz3ft9Cpxa3kqSOolmaFawaqWLNfWSTuXz0a7afVULHyG72l0bjxOC1ie8ggnxV2lJuOZyuOpRp1mo6PP1OqUhUCAIAgCAIAgCAIAgCAIAgCAICJ3te0UVSXWt1Moz72ED32WFTusnwqbrwtzXzPOFMNefBUmdZTtdklEombCnoTu621xTTXeMUUjermba94zxtxtrbkTzUlOe689Cvj8K8RStF2ks4vqvudptCQUNHLE1okppA50EnrtxSHF1Uvcb5O0IyOeZmk9yDXB6M0dFPGYmM27TjZSWjssrx+q4PPQ4XaFDHJG6eluGtzmhJu+K/xmn40R56jj3QOKa3o+a5f0biNadOSpVnm+7LhLo+Uua48OvYUfpEmz6WfZzyJadhjkgGbXkWxgsORdcYhxIdkbqyruCcOHA0lbs4YmpTxCyk7qXFcvLgbGyd7KLaTPR62Nsct7YX5NL9Pg36sd3Gx8VkqkZq0iGeEr4V9rRd105dVxXU34dyi1joTIHxMIkpjI28kMl7lt9HRniMvxXnYZW9Oh49p3kqm7ZvKdtJL79SrNpY+ukEgDZA4hwGQDgbG3dkqTvfM6ug49nHcd1bI7Lo2qLw1sPNmMebHMP2NVmg/ZkjTbZhapSqdbfFMr9pyHgqyN5LU063RSRKVctzoPaRQycjO631GXVyjozmdo/yLwLGUprwgCAIAgCAIAgCAIAgCAIAgCAhd842OoakP06p51t2gLt/aDVHVScHcs4OUo14OOt0ec6Y5+aps6mnqSURUbNhB5EpsPZrqieOFvx3ZnkwZud5C/nZZQi5OyPMVXVClKpLh8+BYdXVQ7OlFLKQ+knDiGPu4w3NiDziJv3ixVhtUnuvR/A5qFOrj6brwVqkeKy3v/pfEiNt7nzUzxVbOcXtHaDB23Bp1A/SRkajW3NYyouL3oFihtOFeHYYpWfPRf0+pFbL2saUmso2/AkhtVS3/NvubFvJhN8LuB7J5DyMt32o6cUZV6Kq/sVn7X+Eua+/P1XXp6zYdBteMz07xHLo4gC+L5M0fHx48yFM4RqK6NdSxOIwUtyauvzRkhu3Q7ThilhkfG7C0dRK5xfn8hwydhtbM5jvXsI1Emn5GOKq4OpOM4pq/eSy81wKo2lLI6aR0350vdjytZ97EW7tPJUZNt5nW0IwjTiqfdtl4E70d1GGtDeErJIvMjEPu+9SUH7dijteF8M5e60/jb6nKtbYWPAW9iiRsZO7bNOt0UkSlXLd6D3n0F4IOU7zfKxu1mngrlLQ5jaK/dXgWKpSgEAQBAEAQBAEAQBAEAQBAEAQEJvpSdbQ1Db2+Dc4HvYMY97QsKivFos4Op2deEup5zpXXN1Seh1NN+0ScKiZsaZY3RfDHHHU1cmQYMFzwY1vWPPndvsVrDpK8maLbspznTw8OOfm3ZfU43bm1H1M75n/ABjkPksGTW+Q95Krzk5O7N1hcPHD0VTjw+L4skd1t85qM4CDJB8gnNvfGTp4HLw1UlKq4ZcChj9nU8T7Sylz5+P3+ZYWz46CucaiHDjLSyUDsucxws6OePiDzPkVajuT9pHOVf1GGXZz04ePOLOB2nutXbOndNSB5jBux8fbcGfJkZqRw0INr5KCUJQd0bahisPiae5Vtfk8s+aZ12wd+31EEmGEOqYRifEHFoczQuZkc72u0+RKkjWbTss0UsRsyNKpG8rQlknrZ8n9ysq+sdNLJK62KRxebaZm9gqUnd3Oqo01ShGmtErGXYVX1VTDJoGyMJ+biAd7iVlF2kmR4mHaUJxtqmYNqQ4JpmfJkkb7HuCNWbQoy3qcZc0vkRFbosoleuXB0H/+Pd9PJ91iuUtDmNofy+SLDUpRCAIAgCAIAgCAIAgCAIAgCAICL3oLvQ6nCAT1Mtr5D1CsZ91k2HSdaF3bNfM810otkqLOsh3iUhUbNhTOy3bbLNs+sp4Rd/WRPsSGgscQHDESB8Tmpad3BxXQ12NdOljKVao8rSXmr2y14nObS2bNAQJo3Rk6YhkfB2h8iopRcdTY0q9Ksr05J/nLUj5CiEjon7KgpGwSSVc0U8sYlaYYsTWNdpchwJ7wPYp91Rs28zSuvUrucY004p2d3ZnbUW9ksNIyeXDVsxlhmphazA0EPewgYXXuCDa2XNTqo1G7z8DUvBxq1nTh7DtpLnyT+Ru02/8As4guMha7iDE/F7mm/tTt4B7Kxd7bt/NWKn2rUNknlkY3Cx73ua3SwJJCoyd22dbh4ShSjCTu0kjUkGRWJMtTe3gdiqHv4PwSf5kbXn3uKklqU8Kt2ko8rr0bRA1+i9iRVy4OhBv5Pcec8nuaxXKWhzW0H+6vBFhqUoBAEAQBAEAQBAEAQBAEAQBAEBG7ytvSVA/sZeNviO4rGfdZNh/5Y+K+Z5npXX+zyVJnVweZKwqJmwpHb7ozWoqqzceCRsksfy6Z0ZY9vkA9w72qWn3H+ZGs2hG+Kp3drpqL5STuvovM0J55aSwB9Io5c2Nku6N7OX9nK3Q2sQReyxbcNM1+fEnUKeKu37FWOttU+fWLIvbmzmMDJoCXU8tw3F67Ht9aJ/6w4HiPafJRSzWhlRryk3Tqq04620a4Nfmp0u581JXwsoqxvwkN+ocHFjizUsa4cRbTiADwKsUnGa3ZGnx0auGqOvReUtV15+Zq73MraKVhhaYaaK7YTES6Mhxu7rb6vcdcWXK+q8qb0XlkjLBdhiINTe9J6318v68zRkoWVkL6inYGSxZzwM9UtN/hohwGRuzuy743FTV468UXadaWGqKlVd4vuyeq6S+/4oBqhNsEPDa2kbtgdziA843vj+xrVk+BXp5Oa/8AL5pP6kJXaLKJBXLl6FWWoHD+3k+6xXKOhze0lat5I79SmvCAIAgCAIAgCAIAgCAIAgCAICN3lNqSp+hl+45Yz7rJaP8AJHxXzPM1CfP7FSkdXTftErAombCkdNuJtYU1UC/83L8G/ln6rj3B1vJxWdKe7LMq7SwvbUHu96PtLy1+GfkSm8lFJs6RzWsbLRzG4ikBLA7XDcZseODhw52WdSLpvmmVMJWhjoJtuNWPFa+PVPinx8TnNp7VhMAgghMTes612OUynEGYAG3AsLHxWDkrWSLUMPUVXtKk1J2srK2V75n7/wCnRHHDLPVsp3St6yJuCR7sOocXM9Tgs1CyTbsVZYvelKMKbko5PNW+Op3exd6JY4f+9DKiDT0umImZb+2YBdvebeSnU2l7Wa5o09TCxnP9n2Ze7LJ+T0+JObJq9lsDpKd9MzH6xYWMuBn2hkeJyWUXTWasQVoYuVoVFJ20vdlN7VdH10pi/N43lnzMRt5fgqErXdjssOpqlFT71lfxNS4XhKbtUL00LvkyTR+0RSD7z1lwKydq0lzUX819iCrzksokNcuHoQt6A6wP5+TMi18mWt4aK5S0Oa2j/KvBFhqUoBAEAQBAEAQBAEAQBAEAQBAEBEb3R4qKpAtnDLqLj1CdFhUV4snwzSrQb5o810hzuqbOohqSkKiZsaZn4ZrEsXtmWdubtmKtpzR1VnPDbDF8dg0IOuNuWeuQPNXKM1OO5I5baWFnhK36mhkm/R/Z/wBHHb3boy0bi4XkgOklsx+rIOB79D3aKKdJw8DY4PaMMSrPKXLn4flyc3djptp0jKWZxZUU4IjeLYur0BF/WFgA4dwPepYbtSO69UazFOrg67qw7stfH6dDn9q7Gq9kSskZKCH3AewENdbMskYcjlna5420WEoypu5aoVqONg4yjpw+qZ+9oUMNVC6rpmBj47ekQDRt/wCmi/UOdxwseRvjJKS3o+aJ8PWnQqKhVd0+7Ln0fUjNjOLZo39W6QMe1xa1uI65WFrXvoDqbBRLUvYhJ03HeSunq7fnXkjb2vT9VC2P4V15HSdZJA+EZtAwNxZkm2I8OyLX1WTVkRUJ9pUc8l7NrKSlxvfL0RjiZioZT+jqIneUkb2faGol7L8ROVsTHrFr0aZzddoV7EjrlydCJ/J3+NL/ALVcpaHM4/8Al8iwFKUggCAIAgCAIAgCAIAgCAIAgCAjt432pag8oZfuOWM+6yWgr1Y+K+Z5jpNVSZ1UO8yWhUTNhTNgLEskhu9s+SeoZHE/q5O05j8xZzGlwzGY0tf3FZ04uUrIp42tGjRc5q6yTXRlmbC3pDnmkr2tjqB2SDYxyXGVjoCQRlx4chdhVv7M9TlsTgd2Pb4d70Neq8fuRu3+jVjndbRSdRIDcNucAP6jh2meVx3BeSocY5GdDaskt2st5c+P2ZCbVk2sIXQVlL6THwe0Y3AjRzXx53HNzVhLtLWkrlmisG5qpSnuvl/z9zN0X7EqGzvlljeyIxujIkaW4y4tywnMgWPCy8oQe9d6GW1sTSdJQi05Xvk72scwYWQ1jonOc2JkzmOLXEdhjyBcjPKwzGY1CrtJSsbfflVw6nFXk43WV82jJtd8RiYGvxva4Nc7rHvD/gwXvAdo0POFpAFwDdJW4HlBVN97ysmtLJWzyWXG2b5Mz7Ajx0e0W/Jjhl+pI4/YCs4Zxl5EWKlu4ii+sl6o4+v0SJ7XLl6EyP5PIGvWvxeYaR7rDyVuloc3tFWqrwRYKlKAQBAEAQBAEAQBAEAQBAEAQBARm8/8zqfoZf8A1uWMu6ySi7VI+K+Z5kowqTOqh3iWhUTNhTM914WLkpu3TTSVLG07+rls4sd3taTY65G1tDros6abllqVMdUpQot1Y3jldeLMO9j6h1S81UeCUhuIWsDhaG4m6gg2GhsvZ7297WpBhFSVFKi7x++dmTOyN8q6ibGJm9dBI0OjxnPB+pKL6cWuvbuUsakoJXNfXwOHxEpODtJa259V9Udjs/pKoJB2zJC7k+MkfWZcKdV4msnsuvHRJ+f3sfjbHSPSsYeoJmkt2ey5rAebi4DLuF/JYyrxWhJh9kVqkv3PZXxK02ZUPNSx+EyPMgdhGrnudc65AknwCp3d7nTVYRVFwbsrWvyViU3jEjYmMc0BjXgRjro5S1ghbZpwfGdfrHHIEuasp3tb80KuDcHUck82s8mrveeefBd1G/0c0/WCuZ8unw+3GFnRV7+BBtaW52UuUvsV3WnsrGJZxGRc3QiwjZ5JNwZpLDlk0H3q3S0Oa2hbtV4FhKUohAEAQBAEAQBAEAQBAEAQBAEBEb2xYqKqbreGUfsOWE1eLJsO7VYvqjzTRuOnC9/cqbOopt6ErCo2bCkZ1gWDo+j1o9Oju7CQ2Qt5F+E2B7rYvYpqHfRrNsNrCS8Vfwv/AMHWDbtNVE0e04mxTtNszZhdoHRyasJ4XOd9TorCmpezNZmklhatD9/Cy3ov18GuPUjK3dSajDmBprKB5u+MD4aM/pYwPjjW7deI4rx03HLVGccZCu95vcqLR8H0fTx9Tjd6d3ZKOXC4l0bhiikItiblkRweL5jw5qKcN1mxwmJjXjfRrJr84GDYuzn1ErYo9XZknRrBm57u4D8Ao4x3nYt1K8aNN1JcPi+C8zb2e6Pr8ccrYgxwMZkY+TFnYXDGk3IzIy9awRWvke1FPst2acr62aVuPHl9DNtmoBiY1r432IxFkczC50cYja5xkFrhlhZttbkZo3lb7mOHi9+UmmssruLsm75Wz15+R03Q+281T9HGPa5ymw2rNdt1/tw8X9Ctdsx4HvYfive36ri38FglYt1HvRT5pP4Fy9CzfyY3vklP7X/Ct0tDm8d/N5I7xSFMIAgCAIAgCAIAgCAIAgCAIAgI7eGIOpZ2m+cUgyNj6h4hYz7rJKLtUi+qPMNGb5qkzqod4lotFGy/T0NgLEsI+xTOY4PY4tc0hwcNQRoQiedzGcFNOLV0yyad9LtmDDJaOrYNRbF3uA+NGeLeHdkVcTjWVnqctUjX2bUvDOD/ADyfXiRtBtOv2S8R1THTUt7B7bvDW82O1HzHW7u/xSnTyloZVKWHxq3qTUZ8nl8PqvMzdLW12Ojig6t+IlszZCAGFmEg4Te5PaAIIFvYsq8srGOyaMlJ1L5aNdTHutszqdk1VTb4SWKTCeIiaC0DzOJ3s5LGEbU3IkxNbtMbTo8Itev5kcTsuq6qWOS18Dg62l7d/A8jzsqydnc39aHaU5QvqjYramLqmxRdYW4zIXTYQ7EW4Q0BpPDMm+ZtkLJlayMKdOfaOpOyytZX53/4XA7bodjzqXfRD75/crOG1ZptvPuLx+hXW/EWGsqWjhNJ73F34rBq0mWacr0IPoi0+hL/AMeRcXE0mQ1Fw05qxS0NJtBNVV4IsFSlAIAgCAIAgCAIAgCAIAgCAIAgI/eD+az52+Clz5dh3NYy7rM6Xfj4o8vUJHuy7lTZ1cLJsl4FEy/SNlYlg6Do/ax1dGJLZtfgxAECXD2TbifWUtFLfRrNquX6VuPNX8Dd3o2mxsYbKx8W04HNHXMaGh7QfzmJtgWubcgEa5aXWc5ZWfeRTwtFuTcGnRktHnbpZ8VxOj3J37bUfA1Fmz27JA7MthoBwf8Aq8eHIT06u9kzWY3Z7o+3DOPy/ohuk3eKjqIGMidjlbJf1XNLAA4PDsQFjeww63HcsK04yWRY2bhqtOo5SVlb10tY7TZDYm7OiEhAiFOzHi9XAYxiv7SpY23M+Rrqzm8TJx13svG5SlT1Ye4RFxjBOAvADsN8rjn/APZaKg7XyO0puW6t/XjbQxleGZaPRFERTzOtm6UNHg2Np/Eq3htGzmduSvVguS+pXPSbHbaFTwu5p9sbD9qwn32WsM74aHh9Wd90GULm000pJtJIGgcLRjUd93Ef3VNR4s1m0pe1GPJfMsxTGtCAIAgCAIAgCAIAgCAIAgCAICP2/b0afFa3VSXvpbAdVjLRmdK++rczy/Q6DnxVNnVQ1JaFRMv09DOCsSwj6yQtIc0kEEEEZEEaEea9RjKKkrSzRZ1B6NtmntMMFTELFzMnC/xm82Otm06HyKuK1aOepytVVdnVfYzhLn8n1Rxe2Nw66B/YYZWg3bJB6wIzBLb4mm/K/io5UpIvUto0Kqze6+T09Tf382JIKenrJG4JnhkdS0WHwmE4Xm3xjhsfEcllUi7KTIcBiF2k6MXeOsfDkb+8G0j/ACJRtB/OYGO8ImuuD/eY1eVJftIYOiv+oVHyu15v+zglWOgPpKHrLm6NaXBs+Mn47pJPa4ge4BXqK9g5Da097FSXKy+BVvSsbbQm/wAI/wCm1RVO+zYYN/6aPn8yx+hh99mt+lm+/f8AFT0u6anH/wAzO7UhTCAIAgCAIAgCAIAgCAIAgCAIDS21/N5vo5PuFeS0ZlDvLxPLdADYctFSZ1cE7ktCo2XqZ1279NBHSPqpoWzWnZCQ+9mRkAueANXdrLyWUbKO81fMqYqdWVdUKct32XLLi+C8CXZu7RenwiJ7JoZY5JGxl4cMbAC1pN74Te9jn2SFJ2cN9WzRTljcT+lm5pxlFpN24PXzX1NfdXarDVPD6VtM+OOXrJIC5gjYGnF1kZuDmG2OtwLL2nJb2ljHHYeSoq1RzTaspZ3fR/Mk49+J6ZjXVEYqoHZMqqY2BPKSM5MfzBI7rrNVWlnmuZTeBhVk1Te7LjGXDwfFHMb7b7+msbFHG6OMOxnGQXOcAQBYZAC545rCpU3si7gsB2EnOTu9DX67rNksbxp6oj+7LG5w/aLlg84eDLMFu41v3ofJoggVEbNBxsCvDNZ5HoPYlJ1NPDF8iNjT4hov77rZQVopHB4ip2lWU+bZSHSs6+0Ju7qx/ptVap32bzBr/TR8/mWJ0KE/ycMrDrZLG+ouLnuzuPJTUtDV7Qt2uXJHfqUohAEAQBAEAQBAEAQBAEAQBAEBG7x1DY6Wd7zZrYpCTa+WErGTsmSUouU4pczy9s9U2dPT1JiEqNmwps7zo5Mc8dTRSerM0PbzDhkSO8fBnyKlo2leD4ms2rvUnTxMP8XZ+f3zRzNVBNR1JB7EsTgQQMiRmHDm0j7SOahtKD6o2anTxVG+sZL8XiizOtj2vRubHJ1Mpt1jRY9oaNeNXRk6Wt9oVy6qxyOXcJbPxCclvLh911RwMez6/Z0rg+B0sT+zIxrTLDKzS2QydbQkAg24KK0ocDZSq4fFRylaS04NGDffdg0UoLbmCW5jxes06mN3eL5HiPAleVIbr6GWCxXbxd+8tfuY93W9ZDWQ8XQiZo/Wp3h33XOWMdGunyJ673J0qnKVn4SViKaozYold2KHr6uCPUF7S75re273NK9gt6SRBjKvZUJz6fPIvslbI4dHnnpJkvtCq7ngfVYwfgqku+zpcMrYaHh9WWl0LH8mM+kl+8p6XdNNj3+95I7tSFMIAgCAIAgCAIAgCAIAgCAIAgNDbzC6mnANiYpBe17XYc7cV5LQzp99eJ5boSLDLP8ACw/5VJnUw1JeAqNl+m+RIbMr3wSsljycx2IcjzB7iCR5rxNxd0Z1KUKsHTloy1tr7Lg2tSsmiIbJY4Xalrh60T+Yv+8d9yUVVjdanK0K9XZ9ZwkrriufJr88SrHmqoaj40MzPYR9jmH2Hx0q+1B8mdBJ0sVT4Si/zyZ3mxOlKIgCrY5jh8eIF7D34fWb4Zq1GuuJoa+yZJ/tO65PUh+kTe+nq42RU+J2F+Nz3NLQCGuaA29jc4jn3LCrUUlZFnZ2DqUZOdTlYiejwXrom8HiVp+aYn3UdLvpFvaP+1k+Vn8UQssWBzmH4rnM82kt/BRGzhLeSlzz9czu+iXZ+KaWc6Rt6tvzn2LvY0D66nw8c7mn23WtTjSXF39P7LRaFcOZPNe91R1lTO/5Ush8sZt7rKle8mzqlHcpRj0XyLh6Fnfk1vG0svC3xr/irFLumjx/83kjvFKUggCAIAgCAIAgCAIAgCAIAgCAjt4Zwylne4gBsUhJdp6p1ssZaMzpK80up5boTwVRnTweZMQqJl6mbCxLJN7qbyyUUlx2onW6xl9f1m8nD36HmJKVRwZRx2CjioW0ktH9H0LUqKWi2nACbSMPquGT2O42OrTzB81ctGornLqVfB1GtH8GV3t3oyqoyTTuE7OAJDJR3WPZPiCPBQyoyWmZtaO1Kc/5Fuv1X3OXk2BWNdhNLOD3QyH3gEKPdfIurEUWrqUfUsLo43TlgeampHVkNLWMJ7QB9Z7uWQsBrmbqalTcXvM1W0cbGrDsqefN/JIryuna+WV40dJI/wAnOLh7iqredzoqStCMeSS+BdO4+y/R6OJrhZ7/AIR/PE/O3k3CPJXqUd2COS2jX7bESa0WS8vuS21KoRQyyHRjHv8AqtJWcnZXKtKG/NR5tI8z12mZzt71RidZXsXh0Ku/JjfpJfvK3S0Ocx38vkjvFIUwgCAIAgCAIAgCAIAgCAIAgCAit6ZS2jqHNYXkRSWaNT2TksZ91klFJ1Ipu2aPMNCBn3WA81UZ08OLJWAqJl2mzYBWJYugUPGbGy9sz0r8cDyw8Rq1w5Oboft5ELOEnF3RUxFGnWjuzV/p4Hf7I6U4iLVUTmHi+Lts+qe0PK6tRrrijRVtlSWdN38dfsTzOkDZpF/SPIxyX9mFZ9tDmVP+n4j3fijkt7+kBs8boaUODHCz5HDCS3i1g1APEnNQ1K11aJtMDsxwkqlXVaLX1Oe3N2R6TVxsPqN+Ek+Ywjs+brDzKhpx3pWNhj8R2NFyvm8l5/YvNbA485PpOr+roXN4zObGPC+J/wCy0jzUNeVomx2VS38Qn7uf2KK2k+3mq0Eb2uy7OhF99m2zylkGY8DlzVuloc9j/wCXyRYKkKQQBAEAQBAEAQBAEAQBAEAQBAfiaMOBadCCD4HIoDz3vH0e1VHI7q29bCT2HiwNuDXA5Yh458FXlSfA3VHaFO3t5P4EE+OSP143t8WuA9uiicGtUbCniqUs1Jep8irG/KHtCjaLUKqMvpI5rzdZl2qMTphzWViN1EYjKF6Ybyufpr7cUPb2Mscg5rFokjNItjo0pWQ05ldbHPZ3f1YuGDzuXf3grdGFo3Zz21MR2tXcWkcvPidc7abOLgpjWFZdKO03TTxRRte8RsLjgaSMch7hqGtH1lWrJuSSN1syUKVOU5NJt8+BxtJuvW1UgZFCQTxeQABzdyCQpslrY6jz9D0FufsFtFSR04diLblzvlSON3G3AXOXcArEY2VjSVqrqTcmTS9IwgCAIAgCAIAgCAIAgCAIAgCAID8vYCLEAg6g5hAcPt/YD434oWOdE7MtaMRY7iANcPHLTPuQHPT0sZycyMniHtAPsIQ9Ta0NaTd2A5+jxeQH8K83UZqtUWkn6s1Jd24P6uz3fvXm5HkZfqKvvP1NR+70H9WHkR/Em6uR7+pq+8z9M2LB/VW+0fxJuR5D9VW99mRuxYf6qzzw/vTcjyPHiaz/AMmTMQksLMAAtbt2yHgsiE+umI9YxjxddAb2ytmTTvaA1wjv2n4S1uHjYnU8BZAWLSUjI24WNDW8gLe3mUBnQBAEAQBAEAQBAEAQBAEAQBAEAQBAEAQGOWBrsnNDvnAH7UBoybBpXawR+TQ37EBhduvSH+j9kkg+xyAxf9JUnyHf5sv8SADdGj/Ru/zZP4kB+xurR/ovbJIf9yAys3cpB/QMPzhi+1AblPQRM9SNjfmsaPsCA2UAQBAEAQBAEAQBAEAQBAEAQBAEAQBAEAQBAEAQBAEAQBAEAQBAEAQBAEAQBAEAQBAEAQBAEAQBAEAQBAEAQBAEAQBAEAQBAEAQBAEAQBAEAQBAEAQBAf/Z"/>
          <p:cNvSpPr>
            <a:spLocks noChangeAspect="1" noChangeArrowheads="1"/>
          </p:cNvSpPr>
          <p:nvPr/>
        </p:nvSpPr>
        <p:spPr bwMode="auto">
          <a:xfrm>
            <a:off x="1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en-GB"/>
          </a:p>
        </p:txBody>
      </p:sp>
      <p:grpSp>
        <p:nvGrpSpPr>
          <p:cNvPr id="3" name="Group 10"/>
          <p:cNvGrpSpPr/>
          <p:nvPr/>
        </p:nvGrpSpPr>
        <p:grpSpPr>
          <a:xfrm>
            <a:off x="-180528" y="6445967"/>
            <a:ext cx="1656184" cy="319807"/>
            <a:chOff x="-76200" y="6453334"/>
            <a:chExt cx="1479848" cy="288034"/>
          </a:xfrm>
        </p:grpSpPr>
        <p:sp>
          <p:nvSpPr>
            <p:cNvPr id="12" name="Freeform 11"/>
            <p:cNvSpPr/>
            <p:nvPr/>
          </p:nvSpPr>
          <p:spPr>
            <a:xfrm rot="16200000">
              <a:off x="483704" y="5893430"/>
              <a:ext cx="288033" cy="1407842"/>
            </a:xfrm>
            <a:custGeom>
              <a:avLst/>
              <a:gdLst>
                <a:gd name="connsiteX0" fmla="*/ 0 w 306387"/>
                <a:gd name="connsiteY0" fmla="*/ 51066 h 1295400"/>
                <a:gd name="connsiteX1" fmla="*/ 14957 w 306387"/>
                <a:gd name="connsiteY1" fmla="*/ 14957 h 1295400"/>
                <a:gd name="connsiteX2" fmla="*/ 51066 w 306387"/>
                <a:gd name="connsiteY2" fmla="*/ 0 h 1295400"/>
                <a:gd name="connsiteX3" fmla="*/ 255321 w 306387"/>
                <a:gd name="connsiteY3" fmla="*/ 0 h 1295400"/>
                <a:gd name="connsiteX4" fmla="*/ 291430 w 306387"/>
                <a:gd name="connsiteY4" fmla="*/ 14957 h 1295400"/>
                <a:gd name="connsiteX5" fmla="*/ 306387 w 306387"/>
                <a:gd name="connsiteY5" fmla="*/ 51066 h 1295400"/>
                <a:gd name="connsiteX6" fmla="*/ 306387 w 306387"/>
                <a:gd name="connsiteY6" fmla="*/ 1244334 h 1295400"/>
                <a:gd name="connsiteX7" fmla="*/ 291430 w 306387"/>
                <a:gd name="connsiteY7" fmla="*/ 1280443 h 1295400"/>
                <a:gd name="connsiteX8" fmla="*/ 255321 w 306387"/>
                <a:gd name="connsiteY8" fmla="*/ 1295400 h 1295400"/>
                <a:gd name="connsiteX9" fmla="*/ 51066 w 306387"/>
                <a:gd name="connsiteY9" fmla="*/ 1295400 h 1295400"/>
                <a:gd name="connsiteX10" fmla="*/ 14957 w 306387"/>
                <a:gd name="connsiteY10" fmla="*/ 1280443 h 1295400"/>
                <a:gd name="connsiteX11" fmla="*/ 0 w 306387"/>
                <a:gd name="connsiteY11" fmla="*/ 1244334 h 1295400"/>
                <a:gd name="connsiteX12" fmla="*/ 0 w 306387"/>
                <a:gd name="connsiteY12" fmla="*/ 51066 h 1295400"/>
                <a:gd name="connsiteX0-1" fmla="*/ 0 w 306387"/>
                <a:gd name="connsiteY0-2" fmla="*/ 51066 h 1295402"/>
                <a:gd name="connsiteX1-3" fmla="*/ 14957 w 306387"/>
                <a:gd name="connsiteY1-4" fmla="*/ 14957 h 1295402"/>
                <a:gd name="connsiteX2-5" fmla="*/ 51066 w 306387"/>
                <a:gd name="connsiteY2-6" fmla="*/ 0 h 1295402"/>
                <a:gd name="connsiteX3-7" fmla="*/ 255321 w 306387"/>
                <a:gd name="connsiteY3-8" fmla="*/ 0 h 1295402"/>
                <a:gd name="connsiteX4-9" fmla="*/ 291430 w 306387"/>
                <a:gd name="connsiteY4-10" fmla="*/ 14957 h 1295402"/>
                <a:gd name="connsiteX5-11" fmla="*/ 306387 w 306387"/>
                <a:gd name="connsiteY5-12" fmla="*/ 51066 h 1295402"/>
                <a:gd name="connsiteX6-13" fmla="*/ 306387 w 306387"/>
                <a:gd name="connsiteY6-14" fmla="*/ 1244334 h 1295402"/>
                <a:gd name="connsiteX7-15" fmla="*/ 291430 w 306387"/>
                <a:gd name="connsiteY7-16" fmla="*/ 1280443 h 1295402"/>
                <a:gd name="connsiteX8-17" fmla="*/ 229789 w 306387"/>
                <a:gd name="connsiteY8-18" fmla="*/ 1295402 h 1295402"/>
                <a:gd name="connsiteX9-19" fmla="*/ 51066 w 306387"/>
                <a:gd name="connsiteY9-20" fmla="*/ 1295400 h 1295402"/>
                <a:gd name="connsiteX10-21" fmla="*/ 14957 w 306387"/>
                <a:gd name="connsiteY10-22" fmla="*/ 1280443 h 1295402"/>
                <a:gd name="connsiteX11-23" fmla="*/ 0 w 306387"/>
                <a:gd name="connsiteY11-24" fmla="*/ 1244334 h 1295402"/>
                <a:gd name="connsiteX12-25" fmla="*/ 0 w 306387"/>
                <a:gd name="connsiteY12-26" fmla="*/ 51066 h 1295402"/>
                <a:gd name="connsiteX0-27" fmla="*/ 0 w 306387"/>
                <a:gd name="connsiteY0-28" fmla="*/ 51066 h 1295402"/>
                <a:gd name="connsiteX1-29" fmla="*/ 14957 w 306387"/>
                <a:gd name="connsiteY1-30" fmla="*/ 14957 h 1295402"/>
                <a:gd name="connsiteX2-31" fmla="*/ 51066 w 306387"/>
                <a:gd name="connsiteY2-32" fmla="*/ 0 h 1295402"/>
                <a:gd name="connsiteX3-33" fmla="*/ 255321 w 306387"/>
                <a:gd name="connsiteY3-34" fmla="*/ 0 h 1295402"/>
                <a:gd name="connsiteX4-35" fmla="*/ 291430 w 306387"/>
                <a:gd name="connsiteY4-36" fmla="*/ 14957 h 1295402"/>
                <a:gd name="connsiteX5-37" fmla="*/ 306387 w 306387"/>
                <a:gd name="connsiteY5-38" fmla="*/ 51066 h 1295402"/>
                <a:gd name="connsiteX6-39" fmla="*/ 306387 w 306387"/>
                <a:gd name="connsiteY6-40" fmla="*/ 1244334 h 1295402"/>
                <a:gd name="connsiteX7-41" fmla="*/ 291430 w 306387"/>
                <a:gd name="connsiteY7-42" fmla="*/ 1280443 h 1295402"/>
                <a:gd name="connsiteX8-43" fmla="*/ 229789 w 306387"/>
                <a:gd name="connsiteY8-44" fmla="*/ 1295402 h 1295402"/>
                <a:gd name="connsiteX9-45" fmla="*/ 51066 w 306387"/>
                <a:gd name="connsiteY9-46" fmla="*/ 1295400 h 1295402"/>
                <a:gd name="connsiteX10-47" fmla="*/ 14957 w 306387"/>
                <a:gd name="connsiteY10-48" fmla="*/ 1280443 h 1295402"/>
                <a:gd name="connsiteX11-49" fmla="*/ 0 w 306387"/>
                <a:gd name="connsiteY11-50" fmla="*/ 1244334 h 1295402"/>
                <a:gd name="connsiteX12-51" fmla="*/ 0 w 306387"/>
                <a:gd name="connsiteY12-52" fmla="*/ 51066 h 129540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</a:cxnLst>
              <a:rect l="l" t="t" r="r" b="b"/>
              <a:pathLst>
                <a:path w="306387" h="1295402">
                  <a:moveTo>
                    <a:pt x="0" y="51066"/>
                  </a:moveTo>
                  <a:cubicBezTo>
                    <a:pt x="0" y="37522"/>
                    <a:pt x="5380" y="24534"/>
                    <a:pt x="14957" y="14957"/>
                  </a:cubicBezTo>
                  <a:cubicBezTo>
                    <a:pt x="24534" y="5380"/>
                    <a:pt x="37523" y="0"/>
                    <a:pt x="51066" y="0"/>
                  </a:cubicBezTo>
                  <a:lnTo>
                    <a:pt x="255321" y="0"/>
                  </a:lnTo>
                  <a:cubicBezTo>
                    <a:pt x="268865" y="0"/>
                    <a:pt x="281853" y="5380"/>
                    <a:pt x="291430" y="14957"/>
                  </a:cubicBezTo>
                  <a:cubicBezTo>
                    <a:pt x="301007" y="24534"/>
                    <a:pt x="306387" y="37523"/>
                    <a:pt x="306387" y="51066"/>
                  </a:cubicBezTo>
                  <a:lnTo>
                    <a:pt x="306387" y="1244334"/>
                  </a:lnTo>
                  <a:cubicBezTo>
                    <a:pt x="306387" y="1257878"/>
                    <a:pt x="304196" y="1271932"/>
                    <a:pt x="291430" y="1280443"/>
                  </a:cubicBezTo>
                  <a:cubicBezTo>
                    <a:pt x="278664" y="1288954"/>
                    <a:pt x="243332" y="1295402"/>
                    <a:pt x="229789" y="1295402"/>
                  </a:cubicBezTo>
                  <a:cubicBezTo>
                    <a:pt x="153607" y="1290928"/>
                    <a:pt x="110640" y="1295401"/>
                    <a:pt x="51066" y="1295400"/>
                  </a:cubicBezTo>
                  <a:cubicBezTo>
                    <a:pt x="37522" y="1295400"/>
                    <a:pt x="24534" y="1290020"/>
                    <a:pt x="14957" y="1280443"/>
                  </a:cubicBezTo>
                  <a:cubicBezTo>
                    <a:pt x="5380" y="1270866"/>
                    <a:pt x="0" y="1257877"/>
                    <a:pt x="0" y="1244334"/>
                  </a:cubicBezTo>
                  <a:lnTo>
                    <a:pt x="0" y="51066"/>
                  </a:lnTo>
                  <a:close/>
                </a:path>
              </a:pathLst>
            </a:custGeom>
            <a:solidFill>
              <a:srgbClr val="D6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  <a:ea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1187624" y="6453336"/>
              <a:ext cx="216024" cy="288032"/>
            </a:xfrm>
            <a:prstGeom prst="ellipse">
              <a:avLst/>
            </a:prstGeom>
            <a:solidFill>
              <a:srgbClr val="D6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algn="ctr" defTabSz="914400" rtl="0" eaLnBrk="1" latinLnBrk="0" hangingPunct="1">
                <a:defRPr/>
              </a:pPr>
              <a:endParaRPr lang="en-GB" sz="1800" kern="1200">
                <a:solidFill>
                  <a:srgbClr val="FFFFFF"/>
                </a:solidFill>
                <a:latin typeface="+mn-lt"/>
                <a:ea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-540568" y="6453336"/>
            <a:ext cx="1943449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GB" sz="1600" b="1" kern="100" baseline="0" dirty="0" smtClean="0">
                <a:solidFill>
                  <a:schemeClr val="bg1"/>
                </a:solidFill>
                <a:latin typeface="Century Gothic" panose="020B0502020202020204" pitchFamily="34" charset="0"/>
                <a:ea typeface="Myriad Pro" pitchFamily="86" charset="0"/>
                <a:cs typeface="Myriad Pro" pitchFamily="86" charset="0"/>
              </a:rPr>
              <a:t>EXTENSI</a:t>
            </a:r>
            <a:r>
              <a:rPr lang="ro-RO" sz="1600" b="1" kern="100" baseline="0" dirty="0" smtClean="0">
                <a:solidFill>
                  <a:schemeClr val="bg1"/>
                </a:solidFill>
                <a:latin typeface="Century Gothic" panose="020B0502020202020204" pitchFamily="34" charset="0"/>
                <a:ea typeface="Myriad Pro" pitchFamily="86" charset="0"/>
                <a:cs typeface="Myriad Pro" pitchFamily="86" charset="0"/>
              </a:rPr>
              <a:t>E</a:t>
            </a:r>
            <a:endParaRPr lang="en-GB" sz="1600" b="1" kern="100" baseline="0" dirty="0">
              <a:solidFill>
                <a:schemeClr val="bg1"/>
              </a:solidFill>
              <a:latin typeface="Century Gothic" panose="020B0502020202020204" pitchFamily="34" charset="0"/>
              <a:ea typeface="Myriad Pro" pitchFamily="86" charset="0"/>
              <a:cs typeface="Myriad Pro" pitchFamily="86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62000" y="1828800"/>
            <a:ext cx="74676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>
              <a:latin typeface="Monotype Corsiva"/>
              <a:ea typeface="Times New Roman"/>
            </a:endParaRPr>
          </a:p>
          <a:p>
            <a:endParaRPr lang="en-US" sz="1600" dirty="0" smtClean="0">
              <a:latin typeface="Monotype Corsiva"/>
              <a:ea typeface="Times New Roman"/>
            </a:endParaRPr>
          </a:p>
          <a:p>
            <a:endParaRPr lang="en-US" sz="1600" dirty="0" smtClean="0">
              <a:latin typeface="Monotype Corsiva"/>
              <a:ea typeface="Times New Roman"/>
            </a:endParaRPr>
          </a:p>
          <a:p>
            <a:endParaRPr lang="en-US" sz="1600" dirty="0" smtClean="0">
              <a:latin typeface="Monotype Corsiva"/>
              <a:ea typeface="Times New Roman"/>
            </a:endParaRPr>
          </a:p>
          <a:p>
            <a:endParaRPr lang="en-US" sz="1600" dirty="0" smtClean="0">
              <a:latin typeface="Monotype Corsiva"/>
              <a:ea typeface="Times New Roman"/>
            </a:endParaRPr>
          </a:p>
          <a:p>
            <a:endParaRPr lang="en-US" sz="1600" dirty="0">
              <a:latin typeface="Times New Roman"/>
              <a:ea typeface="Times New Roman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52800" y="609600"/>
            <a:ext cx="220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3200" b="1" dirty="0" smtClean="0">
                <a:latin typeface="Calibri" pitchFamily="34" charset="0"/>
              </a:rPr>
              <a:t>A</a:t>
            </a:r>
            <a:r>
              <a:rPr lang="en-US" sz="3200" b="1" dirty="0" err="1" smtClean="0">
                <a:latin typeface="Calibri" pitchFamily="34" charset="0"/>
              </a:rPr>
              <a:t>plic</a:t>
            </a:r>
            <a:r>
              <a:rPr lang="ro-RO" sz="3200" b="1" dirty="0" smtClean="0">
                <a:latin typeface="Calibri" pitchFamily="34" charset="0"/>
              </a:rPr>
              <a:t>ă!</a:t>
            </a:r>
            <a:r>
              <a:rPr lang="en-US" sz="3200" b="1" dirty="0" smtClean="0"/>
              <a:t> </a:t>
            </a:r>
            <a:endParaRPr lang="en-US" sz="3200" b="1" dirty="0"/>
          </a:p>
        </p:txBody>
      </p:sp>
      <p:sp>
        <p:nvSpPr>
          <p:cNvPr id="4" name="AutoShape 2" descr="Imagine similară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8130" name="Picture 2" descr="E:\facultate\an ii sem i\GORGHIU\iarna materiale\24023360-paper-doll-with-a-set-of-clothes-cute-fashion-girl-template-for-cutting-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2590800"/>
            <a:ext cx="3733800" cy="3733800"/>
          </a:xfrm>
          <a:prstGeom prst="rect">
            <a:avLst/>
          </a:prstGeom>
          <a:noFill/>
        </p:spPr>
      </p:pic>
      <p:pic>
        <p:nvPicPr>
          <p:cNvPr id="18" name="Picture 2" descr="E:\facultate\an ii sem i\GORGHIU\iarna materiale\24023360-paper-doll-with-a-set-of-clothes-cute-fashion-girl-template-for-cutting-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5800" y="2590800"/>
            <a:ext cx="3657600" cy="3733800"/>
          </a:xfrm>
          <a:prstGeom prst="rect">
            <a:avLst/>
          </a:prstGeom>
          <a:noFill/>
        </p:spPr>
      </p:pic>
      <p:pic>
        <p:nvPicPr>
          <p:cNvPr id="48131" name="Picture 3" descr="E:\facultate\an ii sem i\GORGHIU\iarna materiale\boy-paper-doll-with-a-set-of-winter-sportswear-clothing-paper-craft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2667000"/>
            <a:ext cx="3505199" cy="3584833"/>
          </a:xfrm>
          <a:prstGeom prst="rect">
            <a:avLst/>
          </a:prstGeom>
          <a:noFill/>
        </p:spPr>
      </p:pic>
      <p:sp>
        <p:nvSpPr>
          <p:cNvPr id="17" name="Rectangle 16"/>
          <p:cNvSpPr/>
          <p:nvPr/>
        </p:nvSpPr>
        <p:spPr>
          <a:xfrm>
            <a:off x="304800" y="1524000"/>
            <a:ext cx="8001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err="1" smtClean="0"/>
              <a:t>Imbraca</a:t>
            </a:r>
            <a:r>
              <a:rPr lang="en-US" sz="2400" dirty="0" smtClean="0"/>
              <a:t> </a:t>
            </a:r>
            <a:r>
              <a:rPr lang="en-US" sz="2400" dirty="0" err="1" smtClean="0"/>
              <a:t>baiatul</a:t>
            </a:r>
            <a:r>
              <a:rPr lang="en-US" sz="2400" dirty="0" smtClean="0"/>
              <a:t> </a:t>
            </a:r>
            <a:r>
              <a:rPr lang="en-US" sz="2400" dirty="0" err="1" smtClean="0"/>
              <a:t>si</a:t>
            </a:r>
            <a:r>
              <a:rPr lang="en-US" sz="2400" dirty="0" smtClean="0"/>
              <a:t> </a:t>
            </a:r>
            <a:r>
              <a:rPr lang="en-US" sz="2400" dirty="0" err="1" smtClean="0"/>
              <a:t>fetita</a:t>
            </a:r>
            <a:r>
              <a:rPr lang="en-US" sz="2400" dirty="0" smtClean="0"/>
              <a:t> cu </a:t>
            </a:r>
            <a:r>
              <a:rPr lang="en-US" sz="2400" dirty="0" err="1" smtClean="0"/>
              <a:t>hainele</a:t>
            </a:r>
            <a:r>
              <a:rPr lang="en-US" sz="2400" dirty="0" smtClean="0"/>
              <a:t> </a:t>
            </a:r>
            <a:r>
              <a:rPr lang="en-US" sz="2400" dirty="0" err="1" smtClean="0"/>
              <a:t>potrivite</a:t>
            </a:r>
            <a:r>
              <a:rPr lang="en-US" sz="2400" dirty="0" smtClean="0"/>
              <a:t> </a:t>
            </a:r>
            <a:r>
              <a:rPr lang="en-US" sz="2400" dirty="0" err="1" smtClean="0"/>
              <a:t>anotimpului</a:t>
            </a:r>
            <a:r>
              <a:rPr lang="en-US" sz="2400" dirty="0" smtClean="0"/>
              <a:t> </a:t>
            </a:r>
            <a:r>
              <a:rPr lang="en-US" sz="2400" dirty="0" err="1" smtClean="0"/>
              <a:t>iarna</a:t>
            </a:r>
            <a:r>
              <a:rPr lang="en-US" sz="2400" dirty="0" smtClean="0"/>
              <a:t> </a:t>
            </a:r>
          </a:p>
          <a:p>
            <a:pPr algn="ctr"/>
            <a:r>
              <a:rPr lang="en-US" sz="2400" dirty="0" smtClean="0"/>
              <a:t>- </a:t>
            </a:r>
            <a:r>
              <a:rPr lang="en-US" sz="2400" dirty="0" err="1" smtClean="0"/>
              <a:t>joc</a:t>
            </a:r>
            <a:r>
              <a:rPr lang="en-US" sz="2400" dirty="0" smtClean="0"/>
              <a:t> magnetic - </a:t>
            </a:r>
            <a:endParaRPr lang="en-US" sz="2400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1" descr="Imagini pentru zar cu cifr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73633" y="0"/>
            <a:ext cx="1670367" cy="177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AutoShape 2" descr="data:image/jpeg;base64,/9j/4AAQSkZJRgABAQAAAQABAAD/2wCEAAkGBxITEhUUEhQWFhUWGRcWGBcUFBgVFhwUFxcYGBgXGBgcHCkgHRslHBgUITEiJSkrLi4uFx8zODMsNygtLiwBCgoKDg0OGxAQGywkICQsLCwsLCwsLCwsLCwsLCwsLC0sLCw0LCwvLCwsLCwsLCwsLDQsLCwsLywsLCwsLCwsLP/AABEIAOEA4QMBEQACEQEDEQH/xAAcAAEAAgMBAQEAAAAAAAAAAAAABQcDBAYIAQL/xABKEAABAwIDBAYECQcLBQAAAAABAAIDBBESITEFBkFRBxMiYXGBFDKRoSNCUnJzkrGywSUzU2Ki0dIVNENUY4KDk6PC4RYkNbPw/8QAGgEBAAIDAQAAAAAAAAAAAAAAAAMEAgUGAf/EADkRAAIBAgMFBQcEAQMFAAAAAAABAgMRBCExBRJBUWETMnGBkSJSobHB0fAUIzPhQiQ08RVDYnLi/9oADAMBAAIRAxEAPwC8UAQBAEAQBAEAQBAEAQBAEAQBAEAQBAEAQBAEAQBAEAQBAEAQBAEAQBAEAQBAEAQBAEAQBAEAQBAEAQBAEAQBAEAQBAEAQBAEAQBAEAQBAEAQBAfHFAcPS9I0UhOGMtFyAZZAwkC+eGxsguSEO+kB9aSJv+K396XPUm9EfX770g/pov8AMb+9eby5mao1HpF+jNWXpDpBpIw+Bv8AYvN+PNGX6at7kvRmlL0lwjQsP1k3480e/pa/uS9GYm9J8XG3scm/Hmh+lr+5L0Ztw9I1OdZGjxBFvO6b8eY/S1/cl6M2Hb/U1iRNETwGK1z43TejzRi8PVX+EvRm0N8IrA443d7H3aRzB4hZLMjaadmaFb0jQRj1Q7ubI2/sKHh02wNrMqqeOdgIbILgOtcWJGdiRqCgJBAEAQBAEAQBAEAQBAEAQBAEAQBAEBiqqhsbHPeQ1rQXOJ0DQLknyXjdj1Jt2R5kqpWzTyzBoAkkkkAsBYPeXDzsQqU5XOswtPcil0NqNg5KFm1gZl4TZnwhDB5mMtXqMHEBiM8UEfcC8ue7gwr243S+tzh/2NL9DH90LYUu4jiMf/uan/syiN7qnrqqeQ54pH2+a04W+4BVN68mzpIUtyhCPRfct/oq2pHLQRRtcC+EdW9uQLQHENNhwLQLFWqUrxsc7j6ThWbtZPTkdkpSkEAQBAEAQBAEAQBAEAQBAEAQBAEBVvTHvFZraKM5vGOWxzDb9lh8Tme4Dmq9aXBG32Zh/wDuyXRfVlaww271VbOjpUrG9BZpBLcQBF26XHEX4G3FYoubt1ZOz5kjt3ZRp5MIOKN7RJE/5UbswfEaH/lZSjusgwmIVeF7WadpLk19ORGkLAs2PwV6iNnxqMRP3ZYmdhZAXbudUfk2B3yYrfUuP9q2FJ/to4jaEP8AWzjzl8yiJG3Fzqcz4lUkzrqsORO9Ge2W0tcBJkyYdUXfJcXAtJ7rgDzU9OSUjSY+jKdJpcMy/AVcOcPqAIAgCAIAgCAIAgCAIAgCAIAgMdRKGNc52jQXHwAuV43Y9im2kjzRXVzqieSZ+sji7wB0HkLDyVBu+Z2FGkoWguGRsQtUbNnTSSJ7YmyopIppZXva2HqwerYHntkjE5tx2RYaZ5qSEU02ytisRUp1IU6cU3K+rtpwXXxOn2pQNl2QxzXtkNKSGyNuA6MOwnI5jsluXAsUslelfkauhWlT2k4tNdpa6fB2v8+PUr9xVZnQtna0W5DKqiimp3hsxacbXG7HOBIIJzLHad3cp40d6Ka1OfrbWlQxM6dRXjfLml9V+XOYj2YI5nQ1hdTuIOBzm3ZiuLFxGsZz7Tb2yUe7naWRf/Vb0FUoe2uK426dejMO0aGSB+CVtnWuM7tc06Oa7RzTzWDi4uzLdCvCtDfpu6+XR9TWXhMWnuLU32VKL5x9e32gvH3lcpP9tnKbVhbaEXz3ft9Cpxa3kqSOolmaFawaqWLNfWSTuXz0a7afVULHyG72l0bjxOC1ie8ggnxV2lJuOZyuOpRp1mo6PP1OqUhUCAIAgCAIAgCAIAgCAIAgCAICJ3te0UVSXWt1Moz72ED32WFTusnwqbrwtzXzPOFMNefBUmdZTtdklEombCnoTu621xTTXeMUUjermba94zxtxtrbkTzUlOe689Cvj8K8RStF2ks4vqvudptCQUNHLE1okppA50EnrtxSHF1Uvcb5O0IyOeZmk9yDXB6M0dFPGYmM27TjZSWjssrx+q4PPQ4XaFDHJG6eluGtzmhJu+K/xmn40R56jj3QOKa3o+a5f0biNadOSpVnm+7LhLo+Uua48OvYUfpEmz6WfZzyJadhjkgGbXkWxgsORdcYhxIdkbqyruCcOHA0lbs4YmpTxCyk7qXFcvLgbGyd7KLaTPR62Nsct7YX5NL9Pg36sd3Gx8VkqkZq0iGeEr4V9rRd105dVxXU34dyi1joTIHxMIkpjI28kMl7lt9HRniMvxXnYZW9Oh49p3kqm7ZvKdtJL79SrNpY+ukEgDZA4hwGQDgbG3dkqTvfM6ug49nHcd1bI7Lo2qLw1sPNmMebHMP2NVmg/ZkjTbZhapSqdbfFMr9pyHgqyN5LU063RSRKVctzoPaRQycjO631GXVyjozmdo/yLwLGUprwgCAIAgCAIAgCAIAgCAIAgCAhd842OoakP06p51t2gLt/aDVHVScHcs4OUo14OOt0ec6Y5+aps6mnqSURUbNhB5EpsPZrqieOFvx3ZnkwZud5C/nZZQi5OyPMVXVClKpLh8+BYdXVQ7OlFLKQ+knDiGPu4w3NiDziJv3ixVhtUnuvR/A5qFOrj6brwVqkeKy3v/pfEiNt7nzUzxVbOcXtHaDB23Bp1A/SRkajW3NYyouL3oFihtOFeHYYpWfPRf0+pFbL2saUmso2/AkhtVS3/NvubFvJhN8LuB7J5DyMt32o6cUZV6Kq/sVn7X+Eua+/P1XXp6zYdBteMz07xHLo4gC+L5M0fHx48yFM4RqK6NdSxOIwUtyauvzRkhu3Q7ThilhkfG7C0dRK5xfn8hwydhtbM5jvXsI1Emn5GOKq4OpOM4pq/eSy81wKo2lLI6aR0350vdjytZ97EW7tPJUZNt5nW0IwjTiqfdtl4E70d1GGtDeErJIvMjEPu+9SUH7dijteF8M5e60/jb6nKtbYWPAW9iiRsZO7bNOt0UkSlXLd6D3n0F4IOU7zfKxu1mngrlLQ5jaK/dXgWKpSgEAQBAEAQBAEAQBAEAQBAEAQEJvpSdbQ1Db2+Dc4HvYMY97QsKivFos4Op2deEup5zpXXN1Seh1NN+0ScKiZsaZY3RfDHHHU1cmQYMFzwY1vWPPndvsVrDpK8maLbspznTw8OOfm3ZfU43bm1H1M75n/ABjkPksGTW+Q95Krzk5O7N1hcPHD0VTjw+L4skd1t85qM4CDJB8gnNvfGTp4HLw1UlKq4ZcChj9nU8T7Sylz5+P3+ZYWz46CucaiHDjLSyUDsucxws6OePiDzPkVajuT9pHOVf1GGXZz04ePOLOB2nutXbOndNSB5jBux8fbcGfJkZqRw0INr5KCUJQd0bahisPiae5Vtfk8s+aZ12wd+31EEmGEOqYRifEHFoczQuZkc72u0+RKkjWbTss0UsRsyNKpG8rQlknrZ8n9ysq+sdNLJK62KRxebaZm9gqUnd3Oqo01ShGmtErGXYVX1VTDJoGyMJ+biAd7iVlF2kmR4mHaUJxtqmYNqQ4JpmfJkkb7HuCNWbQoy3qcZc0vkRFbosoleuXB0H/+Pd9PJ91iuUtDmNofy+SLDUpRCAIAgCAIAgCAIAgCAIAgCAICL3oLvQ6nCAT1Mtr5D1CsZ91k2HSdaF3bNfM810otkqLOsh3iUhUbNhTOy3bbLNs+sp4Rd/WRPsSGgscQHDESB8Tmpad3BxXQ12NdOljKVao8rSXmr2y14nObS2bNAQJo3Rk6YhkfB2h8iopRcdTY0q9Ksr05J/nLUj5CiEjon7KgpGwSSVc0U8sYlaYYsTWNdpchwJ7wPYp91Rs28zSuvUrucY004p2d3ZnbUW9ksNIyeXDVsxlhmphazA0EPewgYXXuCDa2XNTqo1G7z8DUvBxq1nTh7DtpLnyT+Ru02/8As4guMha7iDE/F7mm/tTt4B7Kxd7bt/NWKn2rUNknlkY3Cx73ua3SwJJCoyd22dbh4ShSjCTu0kjUkGRWJMtTe3gdiqHv4PwSf5kbXn3uKklqU8Kt2ko8rr0bRA1+i9iRVy4OhBv5Pcec8nuaxXKWhzW0H+6vBFhqUoBAEAQBAEAQBAEAQBAEAQBAEBG7ytvSVA/sZeNviO4rGfdZNh/5Y+K+Z5npXX+zyVJnVweZKwqJmwpHb7ozWoqqzceCRsksfy6Z0ZY9vkA9w72qWn3H+ZGs2hG+Kp3drpqL5STuvovM0J55aSwB9Io5c2Nku6N7OX9nK3Q2sQReyxbcNM1+fEnUKeKu37FWOttU+fWLIvbmzmMDJoCXU8tw3F67Ht9aJ/6w4HiPafJRSzWhlRryk3Tqq04620a4Nfmp0u581JXwsoqxvwkN+ocHFjizUsa4cRbTiADwKsUnGa3ZGnx0auGqOvReUtV15+Zq73MraKVhhaYaaK7YTES6Mhxu7rb6vcdcWXK+q8qb0XlkjLBdhiINTe9J6318v68zRkoWVkL6inYGSxZzwM9UtN/hohwGRuzuy743FTV468UXadaWGqKlVd4vuyeq6S+/4oBqhNsEPDa2kbtgdziA843vj+xrVk+BXp5Oa/8AL5pP6kJXaLKJBXLl6FWWoHD+3k+6xXKOhze0lat5I79SmvCAIAgCAIAgCAIAgCAIAgCAICN3lNqSp+hl+45Yz7rJaP8AJHxXzPM1CfP7FSkdXTftErAombCkdNuJtYU1UC/83L8G/ln6rj3B1vJxWdKe7LMq7SwvbUHu96PtLy1+GfkSm8lFJs6RzWsbLRzG4ikBLA7XDcZseODhw52WdSLpvmmVMJWhjoJtuNWPFa+PVPinx8TnNp7VhMAgghMTes612OUynEGYAG3AsLHxWDkrWSLUMPUVXtKk1J2srK2V75n7/wCnRHHDLPVsp3St6yJuCR7sOocXM9Tgs1CyTbsVZYvelKMKbko5PNW+Op3exd6JY4f+9DKiDT0umImZb+2YBdvebeSnU2l7Wa5o09TCxnP9n2Ze7LJ+T0+JObJq9lsDpKd9MzH6xYWMuBn2hkeJyWUXTWasQVoYuVoVFJ20vdlN7VdH10pi/N43lnzMRt5fgqErXdjssOpqlFT71lfxNS4XhKbtUL00LvkyTR+0RSD7z1lwKydq0lzUX819iCrzksokNcuHoQt6A6wP5+TMi18mWt4aK5S0Oa2j/KvBFhqUoBAEAQBAEAQBAEAQBAEAQBAEBEb3R4qKpAtnDLqLj1CdFhUV4snwzSrQb5o810hzuqbOohqSkKiZsaZn4ZrEsXtmWdubtmKtpzR1VnPDbDF8dg0IOuNuWeuQPNXKM1OO5I5baWFnhK36mhkm/R/Z/wBHHb3boy0bi4XkgOklsx+rIOB79D3aKKdJw8DY4PaMMSrPKXLn4flyc3djptp0jKWZxZUU4IjeLYur0BF/WFgA4dwPepYbtSO69UazFOrg67qw7stfH6dDn9q7Gq9kSskZKCH3AewENdbMskYcjlna5420WEoypu5aoVqONg4yjpw+qZ+9oUMNVC6rpmBj47ekQDRt/wCmi/UOdxwseRvjJKS3o+aJ8PWnQqKhVd0+7Ln0fUjNjOLZo39W6QMe1xa1uI65WFrXvoDqbBRLUvYhJ03HeSunq7fnXkjb2vT9VC2P4V15HSdZJA+EZtAwNxZkm2I8OyLX1WTVkRUJ9pUc8l7NrKSlxvfL0RjiZioZT+jqIneUkb2faGol7L8ROVsTHrFr0aZzddoV7EjrlydCJ/J3+NL/ALVcpaHM4/8Al8iwFKUggCAIAgCAIAgCAIAgCAIAgCAjt432pag8oZfuOWM+6yWgr1Y+K+Z5jpNVSZ1UO8yWhUTNhTNgLEskhu9s+SeoZHE/q5O05j8xZzGlwzGY0tf3FZ04uUrIp42tGjRc5q6yTXRlmbC3pDnmkr2tjqB2SDYxyXGVjoCQRlx4chdhVv7M9TlsTgd2Pb4d70Neq8fuRu3+jVjndbRSdRIDcNucAP6jh2meVx3BeSocY5GdDaskt2st5c+P2ZCbVk2sIXQVlL6THwe0Y3AjRzXx53HNzVhLtLWkrlmisG5qpSnuvl/z9zN0X7EqGzvlljeyIxujIkaW4y4tywnMgWPCy8oQe9d6GW1sTSdJQi05Xvk72scwYWQ1jonOc2JkzmOLXEdhjyBcjPKwzGY1CrtJSsbfflVw6nFXk43WV82jJtd8RiYGvxva4Nc7rHvD/gwXvAdo0POFpAFwDdJW4HlBVN97ysmtLJWzyWXG2b5Mz7Ajx0e0W/Jjhl+pI4/YCs4Zxl5EWKlu4ii+sl6o4+v0SJ7XLl6EyP5PIGvWvxeYaR7rDyVuloc3tFWqrwRYKlKAQBAEAQBAEAQBAEAQBAEAQBARm8/8zqfoZf8A1uWMu6ySi7VI+K+Z5kowqTOqh3iWhUTNhTM914WLkpu3TTSVLG07+rls4sd3taTY65G1tDros6abllqVMdUpQot1Y3jldeLMO9j6h1S81UeCUhuIWsDhaG4m6gg2GhsvZ7297WpBhFSVFKi7x++dmTOyN8q6ibGJm9dBI0OjxnPB+pKL6cWuvbuUsakoJXNfXwOHxEpODtJa259V9Udjs/pKoJB2zJC7k+MkfWZcKdV4msnsuvHRJ+f3sfjbHSPSsYeoJmkt2ey5rAebi4DLuF/JYyrxWhJh9kVqkv3PZXxK02ZUPNSx+EyPMgdhGrnudc65AknwCp3d7nTVYRVFwbsrWvyViU3jEjYmMc0BjXgRjro5S1ghbZpwfGdfrHHIEuasp3tb80KuDcHUck82s8mrveeefBd1G/0c0/WCuZ8unw+3GFnRV7+BBtaW52UuUvsV3WnsrGJZxGRc3QiwjZ5JNwZpLDlk0H3q3S0Oa2hbtV4FhKUohAEAQBAEAQBAEAQBAEAQBAEBEb2xYqKqbreGUfsOWE1eLJsO7VYvqjzTRuOnC9/cqbOopt6ErCo2bCkZ1gWDo+j1o9Oju7CQ2Qt5F+E2B7rYvYpqHfRrNsNrCS8Vfwv/AMHWDbtNVE0e04mxTtNszZhdoHRyasJ4XOd9TorCmpezNZmklhatD9/Cy3ov18GuPUjK3dSajDmBprKB5u+MD4aM/pYwPjjW7deI4rx03HLVGccZCu95vcqLR8H0fTx9Tjd6d3ZKOXC4l0bhiikItiblkRweL5jw5qKcN1mxwmJjXjfRrJr84GDYuzn1ErYo9XZknRrBm57u4D8Ao4x3nYt1K8aNN1JcPi+C8zb2e6Pr8ccrYgxwMZkY+TFnYXDGk3IzIy9awRWvke1FPst2acr62aVuPHl9DNtmoBiY1r432IxFkczC50cYja5xkFrhlhZttbkZo3lb7mOHi9+UmmssruLsm75Wz15+R03Q+281T9HGPa5ymw2rNdt1/tw8X9Ctdsx4HvYfive36ri38FglYt1HvRT5pP4Fy9CzfyY3vklP7X/Ct0tDm8d/N5I7xSFMIAgCAIAgCAIAgCAIAgCAIAgI7eGIOpZ2m+cUgyNj6h4hYz7rJKLtUi+qPMNGb5qkzqod4lotFGy/T0NgLEsI+xTOY4PY4tc0hwcNQRoQiedzGcFNOLV0yyad9LtmDDJaOrYNRbF3uA+NGeLeHdkVcTjWVnqctUjX2bUvDOD/ADyfXiRtBtOv2S8R1THTUt7B7bvDW82O1HzHW7u/xSnTyloZVKWHxq3qTUZ8nl8PqvMzdLW12Ojig6t+IlszZCAGFmEg4Te5PaAIIFvYsq8srGOyaMlJ1L5aNdTHutszqdk1VTb4SWKTCeIiaC0DzOJ3s5LGEbU3IkxNbtMbTo8Itev5kcTsuq6qWOS18Dg62l7d/A8jzsqydnc39aHaU5QvqjYramLqmxRdYW4zIXTYQ7EW4Q0BpPDMm+ZtkLJlayMKdOfaOpOyytZX53/4XA7bodjzqXfRD75/crOG1ZptvPuLx+hXW/EWGsqWjhNJ73F34rBq0mWacr0IPoi0+hL/AMeRcXE0mQ1Fw05qxS0NJtBNVV4IsFSlAIAgCAIAgCAIAgCAIAgCAIAgI/eD+az52+Clz5dh3NYy7rM6Xfj4o8vUJHuy7lTZ1cLJsl4FEy/SNlYlg6Do/ax1dGJLZtfgxAECXD2TbifWUtFLfRrNquX6VuPNX8Dd3o2mxsYbKx8W04HNHXMaGh7QfzmJtgWubcgEa5aXWc5ZWfeRTwtFuTcGnRktHnbpZ8VxOj3J37bUfA1Fmz27JA7MthoBwf8Aq8eHIT06u9kzWY3Z7o+3DOPy/ohuk3eKjqIGMidjlbJf1XNLAA4PDsQFjeww63HcsK04yWRY2bhqtOo5SVlb10tY7TZDYm7OiEhAiFOzHi9XAYxiv7SpY23M+Rrqzm8TJx13svG5SlT1Ye4RFxjBOAvADsN8rjn/APZaKg7XyO0puW6t/XjbQxleGZaPRFERTzOtm6UNHg2Np/Eq3htGzmduSvVguS+pXPSbHbaFTwu5p9sbD9qwn32WsM74aHh9Wd90GULm000pJtJIGgcLRjUd93Ef3VNR4s1m0pe1GPJfMsxTGtCAIAgCAIAgCAIAgCAIAgCAICP2/b0afFa3VSXvpbAdVjLRmdK++rczy/Q6DnxVNnVQ1JaFRMv09DOCsSwj6yQtIc0kEEEEZEEaEea9RjKKkrSzRZ1B6NtmntMMFTELFzMnC/xm82Otm06HyKuK1aOepytVVdnVfYzhLn8n1Rxe2Nw66B/YYZWg3bJB6wIzBLb4mm/K/io5UpIvUto0Kqze6+T09Tf382JIKenrJG4JnhkdS0WHwmE4Xm3xjhsfEcllUi7KTIcBiF2k6MXeOsfDkb+8G0j/ACJRtB/OYGO8ImuuD/eY1eVJftIYOiv+oVHyu15v+zglWOgPpKHrLm6NaXBs+Mn47pJPa4ge4BXqK9g5Da097FSXKy+BVvSsbbQm/wAI/wCm1RVO+zYYN/6aPn8yx+hh99mt+lm+/f8AFT0u6anH/wAzO7UhTCAIAgCAIAgCAIAgCAIAgCAIDS21/N5vo5PuFeS0ZlDvLxPLdADYctFSZ1cE7ktCo2XqZ1279NBHSPqpoWzWnZCQ+9mRkAueANXdrLyWUbKO81fMqYqdWVdUKct32XLLi+C8CXZu7RenwiJ7JoZY5JGxl4cMbAC1pN74Te9jn2SFJ2cN9WzRTljcT+lm5pxlFpN24PXzX1NfdXarDVPD6VtM+OOXrJIC5gjYGnF1kZuDmG2OtwLL2nJb2ljHHYeSoq1RzTaspZ3fR/Mk49+J6ZjXVEYqoHZMqqY2BPKSM5MfzBI7rrNVWlnmuZTeBhVk1Te7LjGXDwfFHMb7b7+msbFHG6OMOxnGQXOcAQBYZAC545rCpU3si7gsB2EnOTu9DX67rNksbxp6oj+7LG5w/aLlg84eDLMFu41v3ofJoggVEbNBxsCvDNZ5HoPYlJ1NPDF8iNjT4hov77rZQVopHB4ip2lWU+bZSHSs6+0Ju7qx/ptVap32bzBr/TR8/mWJ0KE/ycMrDrZLG+ouLnuzuPJTUtDV7Qt2uXJHfqUohAEAQBAEAQBAEAQBAEAQBAEBG7x1DY6Wd7zZrYpCTa+WErGTsmSUouU4pczy9s9U2dPT1JiEqNmwps7zo5Mc8dTRSerM0PbzDhkSO8fBnyKlo2leD4ms2rvUnTxMP8XZ+f3zRzNVBNR1JB7EsTgQQMiRmHDm0j7SOahtKD6o2anTxVG+sZL8XiizOtj2vRubHJ1Mpt1jRY9oaNeNXRk6Wt9oVy6qxyOXcJbPxCclvLh911RwMez6/Z0rg+B0sT+zIxrTLDKzS2QydbQkAg24KK0ocDZSq4fFRylaS04NGDffdg0UoLbmCW5jxes06mN3eL5HiPAleVIbr6GWCxXbxd+8tfuY93W9ZDWQ8XQiZo/Wp3h33XOWMdGunyJ673J0qnKVn4SViKaozYold2KHr6uCPUF7S75re273NK9gt6SRBjKvZUJz6fPIvslbI4dHnnpJkvtCq7ngfVYwfgqku+zpcMrYaHh9WWl0LH8mM+kl+8p6XdNNj3+95I7tSFMIAgCAIAgCAIAgCAIAgCAIAgNDbzC6mnANiYpBe17XYc7cV5LQzp99eJ5boSLDLP8ACw/5VJnUw1JeAqNl+m+RIbMr3wSsljycx2IcjzB7iCR5rxNxd0Z1KUKsHTloy1tr7Lg2tSsmiIbJY4Xalrh60T+Yv+8d9yUVVjdanK0K9XZ9ZwkrriufJr88SrHmqoaj40MzPYR9jmH2Hx0q+1B8mdBJ0sVT4Si/zyZ3mxOlKIgCrY5jh8eIF7D34fWb4Zq1GuuJoa+yZJ/tO65PUh+kTe+nq42RU+J2F+Nz3NLQCGuaA29jc4jn3LCrUUlZFnZ2DqUZOdTlYiejwXrom8HiVp+aYn3UdLvpFvaP+1k+Vn8UQssWBzmH4rnM82kt/BRGzhLeSlzz9czu+iXZ+KaWc6Rt6tvzn2LvY0D66nw8c7mn23WtTjSXF39P7LRaFcOZPNe91R1lTO/5Ush8sZt7rKle8mzqlHcpRj0XyLh6Fnfk1vG0svC3xr/irFLumjx/83kjvFKUggCAIAgCAIAgCAIAgCAIAgCAjt4Zwylne4gBsUhJdp6p1ssZaMzpK80up5boTwVRnTweZMQqJl6mbCxLJN7qbyyUUlx2onW6xl9f1m8nD36HmJKVRwZRx2CjioW0ktH9H0LUqKWi2nACbSMPquGT2O42OrTzB81ctGornLqVfB1GtH8GV3t3oyqoyTTuE7OAJDJR3WPZPiCPBQyoyWmZtaO1Kc/5Fuv1X3OXk2BWNdhNLOD3QyH3gEKPdfIurEUWrqUfUsLo43TlgeampHVkNLWMJ7QB9Z7uWQsBrmbqalTcXvM1W0cbGrDsqefN/JIryuna+WV40dJI/wAnOLh7iqredzoqStCMeSS+BdO4+y/R6OJrhZ7/AIR/PE/O3k3CPJXqUd2COS2jX7bESa0WS8vuS21KoRQyyHRjHv8AqtJWcnZXKtKG/NR5tI8z12mZzt71RidZXsXh0Ku/JjfpJfvK3S0Ocx38vkjvFIUwgCAIAgCAIAgCAIAgCAIAgCAit6ZS2jqHNYXkRSWaNT2TksZ91klFJ1Ipu2aPMNCBn3WA81UZ08OLJWAqJl2mzYBWJYugUPGbGy9sz0r8cDyw8Rq1w5Oboft5ELOEnF3RUxFGnWjuzV/p4Hf7I6U4iLVUTmHi+Lts+qe0PK6tRrrijRVtlSWdN38dfsTzOkDZpF/SPIxyX9mFZ9tDmVP+n4j3fijkt7+kBs8boaUODHCz5HDCS3i1g1APEnNQ1K11aJtMDsxwkqlXVaLX1Oe3N2R6TVxsPqN+Ek+Ywjs+brDzKhpx3pWNhj8R2NFyvm8l5/YvNbA485PpOr+roXN4zObGPC+J/wCy0jzUNeVomx2VS38Qn7uf2KK2k+3mq0Eb2uy7OhF99m2zylkGY8DlzVuloc9j/wCXyRYKkKQQBAEAQBAEAQBAEAQBAEAQBAfiaMOBadCCD4HIoDz3vH0e1VHI7q29bCT2HiwNuDXA5Yh458FXlSfA3VHaFO3t5P4EE+OSP143t8WuA9uiicGtUbCniqUs1Jep8irG/KHtCjaLUKqMvpI5rzdZl2qMTphzWViN1EYjKF6Ybyufpr7cUPb2Mscg5rFokjNItjo0pWQ05ldbHPZ3f1YuGDzuXf3grdGFo3Zz21MR2tXcWkcvPidc7abOLgpjWFZdKO03TTxRRte8RsLjgaSMch7hqGtH1lWrJuSSN1syUKVOU5NJt8+BxtJuvW1UgZFCQTxeQABzdyCQpslrY6jz9D0FufsFtFSR04diLblzvlSON3G3AXOXcArEY2VjSVqrqTcmTS9IwgCAIAgCAIAgCAIAgCAIAgCAID8vYCLEAg6g5hAcPt/YD434oWOdE7MtaMRY7iANcPHLTPuQHPT0sZycyMniHtAPsIQ9Ta0NaTd2A5+jxeQH8K83UZqtUWkn6s1Jd24P6uz3fvXm5HkZfqKvvP1NR+70H9WHkR/Em6uR7+pq+8z9M2LB/VW+0fxJuR5D9VW99mRuxYf6qzzw/vTcjyPHiaz/AMmTMQksLMAAtbt2yHgsiE+umI9YxjxddAb2ytmTTvaA1wjv2n4S1uHjYnU8BZAWLSUjI24WNDW8gLe3mUBnQBAEAQBAEAQBAEAQBAEAQBAEAQBAEAQGOWBrsnNDvnAH7UBoybBpXawR+TQ37EBhduvSH+j9kkg+xyAxf9JUnyHf5sv8SADdGj/Ru/zZP4kB+xurR/ovbJIf9yAys3cpB/QMPzhi+1AblPQRM9SNjfmsaPsCA2UAQBAEAQBAEAQBAEAQBAEAQBAEAQBAEAQBAEAQBAEAQBAEAQBAEAQBAEAQBAEAQBAEAQBAEAQBAEAQBAEAQBAEAQBAEAQBAEAQBAEAQBAEAQBAEAQBAf/Z"/>
          <p:cNvSpPr>
            <a:spLocks noChangeAspect="1" noChangeArrowheads="1"/>
          </p:cNvSpPr>
          <p:nvPr/>
        </p:nvSpPr>
        <p:spPr bwMode="auto">
          <a:xfrm>
            <a:off x="1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en-GB"/>
          </a:p>
        </p:txBody>
      </p:sp>
      <p:grpSp>
        <p:nvGrpSpPr>
          <p:cNvPr id="3" name="Group 10"/>
          <p:cNvGrpSpPr/>
          <p:nvPr/>
        </p:nvGrpSpPr>
        <p:grpSpPr>
          <a:xfrm>
            <a:off x="-180528" y="6445967"/>
            <a:ext cx="1656184" cy="319807"/>
            <a:chOff x="-76200" y="6453334"/>
            <a:chExt cx="1479848" cy="288034"/>
          </a:xfrm>
        </p:grpSpPr>
        <p:sp>
          <p:nvSpPr>
            <p:cNvPr id="12" name="Freeform 11"/>
            <p:cNvSpPr/>
            <p:nvPr/>
          </p:nvSpPr>
          <p:spPr>
            <a:xfrm rot="16200000">
              <a:off x="483704" y="5893430"/>
              <a:ext cx="288033" cy="1407842"/>
            </a:xfrm>
            <a:custGeom>
              <a:avLst/>
              <a:gdLst>
                <a:gd name="connsiteX0" fmla="*/ 0 w 306387"/>
                <a:gd name="connsiteY0" fmla="*/ 51066 h 1295400"/>
                <a:gd name="connsiteX1" fmla="*/ 14957 w 306387"/>
                <a:gd name="connsiteY1" fmla="*/ 14957 h 1295400"/>
                <a:gd name="connsiteX2" fmla="*/ 51066 w 306387"/>
                <a:gd name="connsiteY2" fmla="*/ 0 h 1295400"/>
                <a:gd name="connsiteX3" fmla="*/ 255321 w 306387"/>
                <a:gd name="connsiteY3" fmla="*/ 0 h 1295400"/>
                <a:gd name="connsiteX4" fmla="*/ 291430 w 306387"/>
                <a:gd name="connsiteY4" fmla="*/ 14957 h 1295400"/>
                <a:gd name="connsiteX5" fmla="*/ 306387 w 306387"/>
                <a:gd name="connsiteY5" fmla="*/ 51066 h 1295400"/>
                <a:gd name="connsiteX6" fmla="*/ 306387 w 306387"/>
                <a:gd name="connsiteY6" fmla="*/ 1244334 h 1295400"/>
                <a:gd name="connsiteX7" fmla="*/ 291430 w 306387"/>
                <a:gd name="connsiteY7" fmla="*/ 1280443 h 1295400"/>
                <a:gd name="connsiteX8" fmla="*/ 255321 w 306387"/>
                <a:gd name="connsiteY8" fmla="*/ 1295400 h 1295400"/>
                <a:gd name="connsiteX9" fmla="*/ 51066 w 306387"/>
                <a:gd name="connsiteY9" fmla="*/ 1295400 h 1295400"/>
                <a:gd name="connsiteX10" fmla="*/ 14957 w 306387"/>
                <a:gd name="connsiteY10" fmla="*/ 1280443 h 1295400"/>
                <a:gd name="connsiteX11" fmla="*/ 0 w 306387"/>
                <a:gd name="connsiteY11" fmla="*/ 1244334 h 1295400"/>
                <a:gd name="connsiteX12" fmla="*/ 0 w 306387"/>
                <a:gd name="connsiteY12" fmla="*/ 51066 h 1295400"/>
                <a:gd name="connsiteX0-1" fmla="*/ 0 w 306387"/>
                <a:gd name="connsiteY0-2" fmla="*/ 51066 h 1295402"/>
                <a:gd name="connsiteX1-3" fmla="*/ 14957 w 306387"/>
                <a:gd name="connsiteY1-4" fmla="*/ 14957 h 1295402"/>
                <a:gd name="connsiteX2-5" fmla="*/ 51066 w 306387"/>
                <a:gd name="connsiteY2-6" fmla="*/ 0 h 1295402"/>
                <a:gd name="connsiteX3-7" fmla="*/ 255321 w 306387"/>
                <a:gd name="connsiteY3-8" fmla="*/ 0 h 1295402"/>
                <a:gd name="connsiteX4-9" fmla="*/ 291430 w 306387"/>
                <a:gd name="connsiteY4-10" fmla="*/ 14957 h 1295402"/>
                <a:gd name="connsiteX5-11" fmla="*/ 306387 w 306387"/>
                <a:gd name="connsiteY5-12" fmla="*/ 51066 h 1295402"/>
                <a:gd name="connsiteX6-13" fmla="*/ 306387 w 306387"/>
                <a:gd name="connsiteY6-14" fmla="*/ 1244334 h 1295402"/>
                <a:gd name="connsiteX7-15" fmla="*/ 291430 w 306387"/>
                <a:gd name="connsiteY7-16" fmla="*/ 1280443 h 1295402"/>
                <a:gd name="connsiteX8-17" fmla="*/ 229789 w 306387"/>
                <a:gd name="connsiteY8-18" fmla="*/ 1295402 h 1295402"/>
                <a:gd name="connsiteX9-19" fmla="*/ 51066 w 306387"/>
                <a:gd name="connsiteY9-20" fmla="*/ 1295400 h 1295402"/>
                <a:gd name="connsiteX10-21" fmla="*/ 14957 w 306387"/>
                <a:gd name="connsiteY10-22" fmla="*/ 1280443 h 1295402"/>
                <a:gd name="connsiteX11-23" fmla="*/ 0 w 306387"/>
                <a:gd name="connsiteY11-24" fmla="*/ 1244334 h 1295402"/>
                <a:gd name="connsiteX12-25" fmla="*/ 0 w 306387"/>
                <a:gd name="connsiteY12-26" fmla="*/ 51066 h 1295402"/>
                <a:gd name="connsiteX0-27" fmla="*/ 0 w 306387"/>
                <a:gd name="connsiteY0-28" fmla="*/ 51066 h 1295402"/>
                <a:gd name="connsiteX1-29" fmla="*/ 14957 w 306387"/>
                <a:gd name="connsiteY1-30" fmla="*/ 14957 h 1295402"/>
                <a:gd name="connsiteX2-31" fmla="*/ 51066 w 306387"/>
                <a:gd name="connsiteY2-32" fmla="*/ 0 h 1295402"/>
                <a:gd name="connsiteX3-33" fmla="*/ 255321 w 306387"/>
                <a:gd name="connsiteY3-34" fmla="*/ 0 h 1295402"/>
                <a:gd name="connsiteX4-35" fmla="*/ 291430 w 306387"/>
                <a:gd name="connsiteY4-36" fmla="*/ 14957 h 1295402"/>
                <a:gd name="connsiteX5-37" fmla="*/ 306387 w 306387"/>
                <a:gd name="connsiteY5-38" fmla="*/ 51066 h 1295402"/>
                <a:gd name="connsiteX6-39" fmla="*/ 306387 w 306387"/>
                <a:gd name="connsiteY6-40" fmla="*/ 1244334 h 1295402"/>
                <a:gd name="connsiteX7-41" fmla="*/ 291430 w 306387"/>
                <a:gd name="connsiteY7-42" fmla="*/ 1280443 h 1295402"/>
                <a:gd name="connsiteX8-43" fmla="*/ 229789 w 306387"/>
                <a:gd name="connsiteY8-44" fmla="*/ 1295402 h 1295402"/>
                <a:gd name="connsiteX9-45" fmla="*/ 51066 w 306387"/>
                <a:gd name="connsiteY9-46" fmla="*/ 1295400 h 1295402"/>
                <a:gd name="connsiteX10-47" fmla="*/ 14957 w 306387"/>
                <a:gd name="connsiteY10-48" fmla="*/ 1280443 h 1295402"/>
                <a:gd name="connsiteX11-49" fmla="*/ 0 w 306387"/>
                <a:gd name="connsiteY11-50" fmla="*/ 1244334 h 1295402"/>
                <a:gd name="connsiteX12-51" fmla="*/ 0 w 306387"/>
                <a:gd name="connsiteY12-52" fmla="*/ 51066 h 129540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</a:cxnLst>
              <a:rect l="l" t="t" r="r" b="b"/>
              <a:pathLst>
                <a:path w="306387" h="1295402">
                  <a:moveTo>
                    <a:pt x="0" y="51066"/>
                  </a:moveTo>
                  <a:cubicBezTo>
                    <a:pt x="0" y="37522"/>
                    <a:pt x="5380" y="24534"/>
                    <a:pt x="14957" y="14957"/>
                  </a:cubicBezTo>
                  <a:cubicBezTo>
                    <a:pt x="24534" y="5380"/>
                    <a:pt x="37523" y="0"/>
                    <a:pt x="51066" y="0"/>
                  </a:cubicBezTo>
                  <a:lnTo>
                    <a:pt x="255321" y="0"/>
                  </a:lnTo>
                  <a:cubicBezTo>
                    <a:pt x="268865" y="0"/>
                    <a:pt x="281853" y="5380"/>
                    <a:pt x="291430" y="14957"/>
                  </a:cubicBezTo>
                  <a:cubicBezTo>
                    <a:pt x="301007" y="24534"/>
                    <a:pt x="306387" y="37523"/>
                    <a:pt x="306387" y="51066"/>
                  </a:cubicBezTo>
                  <a:lnTo>
                    <a:pt x="306387" y="1244334"/>
                  </a:lnTo>
                  <a:cubicBezTo>
                    <a:pt x="306387" y="1257878"/>
                    <a:pt x="304196" y="1271932"/>
                    <a:pt x="291430" y="1280443"/>
                  </a:cubicBezTo>
                  <a:cubicBezTo>
                    <a:pt x="278664" y="1288954"/>
                    <a:pt x="243332" y="1295402"/>
                    <a:pt x="229789" y="1295402"/>
                  </a:cubicBezTo>
                  <a:cubicBezTo>
                    <a:pt x="153607" y="1290928"/>
                    <a:pt x="110640" y="1295401"/>
                    <a:pt x="51066" y="1295400"/>
                  </a:cubicBezTo>
                  <a:cubicBezTo>
                    <a:pt x="37522" y="1295400"/>
                    <a:pt x="24534" y="1290020"/>
                    <a:pt x="14957" y="1280443"/>
                  </a:cubicBezTo>
                  <a:cubicBezTo>
                    <a:pt x="5380" y="1270866"/>
                    <a:pt x="0" y="1257877"/>
                    <a:pt x="0" y="1244334"/>
                  </a:cubicBezTo>
                  <a:lnTo>
                    <a:pt x="0" y="51066"/>
                  </a:lnTo>
                  <a:close/>
                </a:path>
              </a:pathLst>
            </a:custGeom>
            <a:solidFill>
              <a:srgbClr val="D6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  <a:ea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1187624" y="6453336"/>
              <a:ext cx="216024" cy="288032"/>
            </a:xfrm>
            <a:prstGeom prst="ellipse">
              <a:avLst/>
            </a:prstGeom>
            <a:solidFill>
              <a:srgbClr val="D6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algn="ctr" defTabSz="914400" rtl="0" eaLnBrk="1" latinLnBrk="0" hangingPunct="1">
                <a:defRPr/>
              </a:pPr>
              <a:endParaRPr lang="en-GB" sz="1800" kern="1200">
                <a:solidFill>
                  <a:srgbClr val="FFFFFF"/>
                </a:solidFill>
                <a:latin typeface="+mn-lt"/>
                <a:ea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-540568" y="6453336"/>
            <a:ext cx="1943449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GB" sz="1600" b="1" kern="100" baseline="0" dirty="0" smtClean="0">
                <a:solidFill>
                  <a:schemeClr val="bg1"/>
                </a:solidFill>
                <a:latin typeface="Century Gothic" panose="020B0502020202020204" pitchFamily="34" charset="0"/>
                <a:ea typeface="Myriad Pro" pitchFamily="86" charset="0"/>
                <a:cs typeface="Myriad Pro" pitchFamily="86" charset="0"/>
              </a:rPr>
              <a:t>EXTENSI</a:t>
            </a:r>
            <a:r>
              <a:rPr lang="ro-RO" sz="1600" b="1" kern="100" baseline="0" dirty="0" smtClean="0">
                <a:solidFill>
                  <a:schemeClr val="bg1"/>
                </a:solidFill>
                <a:latin typeface="Century Gothic" panose="020B0502020202020204" pitchFamily="34" charset="0"/>
                <a:ea typeface="Myriad Pro" pitchFamily="86" charset="0"/>
                <a:cs typeface="Myriad Pro" pitchFamily="86" charset="0"/>
              </a:rPr>
              <a:t>E</a:t>
            </a:r>
            <a:endParaRPr lang="en-GB" sz="1600" b="1" kern="100" baseline="0" dirty="0">
              <a:solidFill>
                <a:schemeClr val="bg1"/>
              </a:solidFill>
              <a:latin typeface="Century Gothic" panose="020B0502020202020204" pitchFamily="34" charset="0"/>
              <a:ea typeface="Myriad Pro" pitchFamily="86" charset="0"/>
              <a:cs typeface="Myriad Pro" pitchFamily="8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8600" y="1143000"/>
            <a:ext cx="851567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2100" b="1" dirty="0">
              <a:solidFill>
                <a:schemeClr val="accent6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62000" y="1828800"/>
            <a:ext cx="74676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>
              <a:latin typeface="Monotype Corsiva"/>
              <a:ea typeface="Times New Roman"/>
            </a:endParaRPr>
          </a:p>
          <a:p>
            <a:endParaRPr lang="en-US" sz="1600" dirty="0" smtClean="0">
              <a:latin typeface="Monotype Corsiva"/>
              <a:ea typeface="Times New Roman"/>
            </a:endParaRPr>
          </a:p>
          <a:p>
            <a:endParaRPr lang="en-US" sz="1600" dirty="0" smtClean="0">
              <a:latin typeface="Monotype Corsiva"/>
              <a:ea typeface="Times New Roman"/>
            </a:endParaRPr>
          </a:p>
          <a:p>
            <a:endParaRPr lang="en-US" sz="1600" dirty="0" smtClean="0">
              <a:latin typeface="Monotype Corsiva"/>
              <a:ea typeface="Times New Roman"/>
            </a:endParaRPr>
          </a:p>
          <a:p>
            <a:endParaRPr lang="en-US" sz="1600" dirty="0" smtClean="0">
              <a:latin typeface="Monotype Corsiva"/>
              <a:ea typeface="Times New Roman"/>
            </a:endParaRPr>
          </a:p>
          <a:p>
            <a:endParaRPr lang="en-US" sz="1600" dirty="0">
              <a:latin typeface="Times New Roman"/>
              <a:ea typeface="Times New Roman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90800" y="609600"/>
            <a:ext cx="2971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3200" b="1" dirty="0" smtClean="0">
                <a:latin typeface="Calibri" pitchFamily="34" charset="0"/>
              </a:rPr>
              <a:t>A</a:t>
            </a:r>
            <a:r>
              <a:rPr lang="en-US" sz="3200" b="1" dirty="0" err="1" smtClean="0">
                <a:latin typeface="Calibri" pitchFamily="34" charset="0"/>
              </a:rPr>
              <a:t>rgumenteaz</a:t>
            </a:r>
            <a:r>
              <a:rPr lang="ro-RO" sz="3200" b="1" dirty="0" smtClean="0">
                <a:latin typeface="Calibri" pitchFamily="34" charset="0"/>
              </a:rPr>
              <a:t>ă!</a:t>
            </a:r>
            <a:r>
              <a:rPr lang="en-US" sz="3200" b="1" dirty="0" smtClean="0"/>
              <a:t> </a:t>
            </a:r>
            <a:endParaRPr lang="en-US" sz="3200" b="1" dirty="0"/>
          </a:p>
        </p:txBody>
      </p:sp>
      <p:sp>
        <p:nvSpPr>
          <p:cNvPr id="4" name="AutoShape 2" descr="Imagine similară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9155" name="Picture 3" descr="E:\facultate\an ii sem i\GORGHIU\iarna materiale\chicago-blizzard-cartoon-2013-390x22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2057400"/>
            <a:ext cx="3886199" cy="2182250"/>
          </a:xfrm>
          <a:prstGeom prst="rect">
            <a:avLst/>
          </a:prstGeom>
          <a:noFill/>
        </p:spPr>
      </p:pic>
      <p:pic>
        <p:nvPicPr>
          <p:cNvPr id="49156" name="Picture 4" descr="E:\facultate\an ii sem i\GORGHIU\iarna materiale\WS-Cartoon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53000" y="2057400"/>
            <a:ext cx="3733800" cy="2205038"/>
          </a:xfrm>
          <a:prstGeom prst="rect">
            <a:avLst/>
          </a:prstGeom>
          <a:noFill/>
        </p:spPr>
      </p:pic>
      <p:pic>
        <p:nvPicPr>
          <p:cNvPr id="49157" name="Picture 5" descr="E:\facultate\an ii sem i\GORGHIU\iarna materiale\stock-vector-winter-family-snow-having-fun-father-mother-son-daughter-jump-smile-and-chase-snowflakes-72567985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62200" y="4419600"/>
            <a:ext cx="4114800" cy="2591753"/>
          </a:xfrm>
          <a:prstGeom prst="rect">
            <a:avLst/>
          </a:prstGeom>
          <a:noFill/>
        </p:spPr>
      </p:pic>
      <p:sp>
        <p:nvSpPr>
          <p:cNvPr id="17" name="Rectangle 16"/>
          <p:cNvSpPr/>
          <p:nvPr/>
        </p:nvSpPr>
        <p:spPr>
          <a:xfrm>
            <a:off x="381000" y="1219200"/>
            <a:ext cx="8458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sz="2400" dirty="0" smtClean="0"/>
              <a:t>De ce </a:t>
            </a:r>
            <a:r>
              <a:rPr lang="en-US" sz="2400" dirty="0" err="1" smtClean="0"/>
              <a:t>iarna</a:t>
            </a:r>
            <a:r>
              <a:rPr lang="en-US" sz="2400" dirty="0" smtClean="0"/>
              <a:t> ne </a:t>
            </a:r>
            <a:r>
              <a:rPr lang="en-US" sz="2400" dirty="0" err="1" smtClean="0"/>
              <a:t>este</a:t>
            </a:r>
            <a:r>
              <a:rPr lang="en-US" sz="2400" dirty="0" smtClean="0"/>
              <a:t> </a:t>
            </a:r>
            <a:r>
              <a:rPr lang="en-US" sz="2400" dirty="0" err="1" smtClean="0"/>
              <a:t>prieten</a:t>
            </a:r>
            <a:r>
              <a:rPr lang="ro-RO" sz="2400" dirty="0" smtClean="0"/>
              <a:t>?</a:t>
            </a:r>
            <a:r>
              <a:rPr lang="en-US" sz="2400" dirty="0" smtClean="0"/>
              <a:t> De </a:t>
            </a:r>
            <a:r>
              <a:rPr lang="en-US" sz="2400" dirty="0" err="1" smtClean="0"/>
              <a:t>ce</a:t>
            </a:r>
            <a:r>
              <a:rPr lang="en-US" sz="2400" dirty="0" smtClean="0"/>
              <a:t> </a:t>
            </a:r>
            <a:r>
              <a:rPr lang="en-US" sz="2400" dirty="0" err="1" smtClean="0"/>
              <a:t>uneori</a:t>
            </a:r>
            <a:r>
              <a:rPr lang="en-US" sz="2400" dirty="0" smtClean="0"/>
              <a:t> </a:t>
            </a:r>
            <a:r>
              <a:rPr lang="en-US" sz="2400" dirty="0" err="1" smtClean="0"/>
              <a:t>devine</a:t>
            </a:r>
            <a:r>
              <a:rPr lang="en-US" sz="2400" dirty="0" smtClean="0"/>
              <a:t> </a:t>
            </a:r>
            <a:r>
              <a:rPr lang="en-US" sz="2400" dirty="0" err="1" smtClean="0"/>
              <a:t>dusman</a:t>
            </a:r>
            <a:r>
              <a:rPr lang="en-US" sz="2400" dirty="0" smtClean="0"/>
              <a:t>?</a:t>
            </a:r>
            <a:endParaRPr lang="en-US" sz="2400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81200" y="381000"/>
            <a:ext cx="6400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Propun</a:t>
            </a:r>
            <a:r>
              <a:rPr lang="en-US" sz="1600" dirty="0" smtClean="0"/>
              <a:t> </a:t>
            </a:r>
            <a:r>
              <a:rPr lang="en-US" sz="1600" dirty="0" err="1" smtClean="0"/>
              <a:t>copiilor</a:t>
            </a:r>
            <a:r>
              <a:rPr lang="en-US" sz="1600" dirty="0" smtClean="0"/>
              <a:t> </a:t>
            </a:r>
            <a:r>
              <a:rPr lang="en-US" sz="1600" dirty="0" err="1" smtClean="0"/>
              <a:t>spre</a:t>
            </a:r>
            <a:r>
              <a:rPr lang="en-US" sz="1600" dirty="0" smtClean="0"/>
              <a:t> </a:t>
            </a:r>
            <a:r>
              <a:rPr lang="en-US" sz="1600" dirty="0" err="1" smtClean="0"/>
              <a:t>rezolvare</a:t>
            </a:r>
            <a:r>
              <a:rPr lang="en-US" sz="1600" dirty="0" smtClean="0"/>
              <a:t> o </a:t>
            </a:r>
            <a:r>
              <a:rPr lang="en-US" sz="1600" dirty="0" err="1" smtClean="0"/>
              <a:t>fisa</a:t>
            </a:r>
            <a:r>
              <a:rPr lang="en-US" sz="1600" dirty="0" smtClean="0"/>
              <a:t> de </a:t>
            </a:r>
            <a:r>
              <a:rPr lang="en-US" sz="1600" dirty="0" err="1" smtClean="0"/>
              <a:t>lucru</a:t>
            </a:r>
            <a:r>
              <a:rPr lang="en-US" sz="1600" dirty="0" smtClean="0"/>
              <a:t> </a:t>
            </a:r>
            <a:r>
              <a:rPr lang="en-US" sz="1600" dirty="0" err="1" smtClean="0"/>
              <a:t>individuala</a:t>
            </a:r>
            <a:r>
              <a:rPr lang="en-US" sz="1600" dirty="0" smtClean="0">
                <a:latin typeface="Century Gothic" panose="020B0502020202020204" pitchFamily="34" charset="0"/>
              </a:rPr>
              <a:t>.</a:t>
            </a:r>
            <a:endParaRPr lang="ro-RO" sz="1600" dirty="0" smtClean="0">
              <a:latin typeface="Century Gothic" panose="020B0502020202020204" pitchFamily="34" charset="0"/>
            </a:endParaRPr>
          </a:p>
          <a:p>
            <a:endParaRPr lang="ro-RO" sz="1600" dirty="0" smtClean="0"/>
          </a:p>
          <a:p>
            <a:endParaRPr lang="ro-RO" sz="1600" dirty="0" smtClean="0"/>
          </a:p>
          <a:p>
            <a:endParaRPr lang="ro-RO" sz="1600" dirty="0" smtClean="0"/>
          </a:p>
          <a:p>
            <a:endParaRPr lang="en-GB" sz="1600" dirty="0" smtClean="0">
              <a:latin typeface="Century Gothic" panose="020B0502020202020204" pitchFamily="34" charset="0"/>
            </a:endParaRPr>
          </a:p>
        </p:txBody>
      </p:sp>
      <p:sp>
        <p:nvSpPr>
          <p:cNvPr id="1026" name="AutoShape 2" descr="data:image/jpeg;base64,/9j/4AAQSkZJRgABAQAAAQABAAD/2wCEAAkGBxITEhUUEhQWFhUWGRcWGBcUFBgVFhwUFxcYGBgXGBgcHCkgHRslHBgUITEiJSkrLi4uFx8zODMsNygtLiwBCgoKDg0OGxAQGywkICQsLCwsLCwsLCwsLCwsLCwsLC0sLCw0LCwvLCwsLCwsLCwsLDQsLCwsLywsLCwsLCwsLP/AABEIAOEA4QMBEQACEQEDEQH/xAAcAAEAAgMBAQEAAAAAAAAAAAAABQcDBAYIAQL/xABKEAABAwIDBAYECQcLBQAAAAABAAIDBBESITEFBkFRBxMiYXGBFDKRoSNCUnJzkrGywSUzU2Ki0dIVNENUY4KDk6PC4RYkNbPw/8QAGgEBAAIDAQAAAAAAAAAAAAAAAAMEAgUGAf/EADkRAAIBAgMFBQcEAQMFAAAAAAABAgMRBCExBRJBUWETMnGBkSJSobHB0fAUIzPhQiQ08RVDYnLi/9oADAMBAAIRAxEAPwC8UAQBAEAQBAEAQBAEAQBAEAQBAEAQBAEAQBAEAQBAEAQBAEAQBAEAQBAEAQBAEAQBAEAQBAEAQBAEAQBAEAQBAEAQBAEAQBAEAQBAEAQBAEAQBAfHFAcPS9I0UhOGMtFyAZZAwkC+eGxsguSEO+kB9aSJv+K396XPUm9EfX770g/pov8AMb+9eby5mao1HpF+jNWXpDpBpIw+Bv8AYvN+PNGX6at7kvRmlL0lwjQsP1k3480e/pa/uS9GYm9J8XG3scm/Hmh+lr+5L0Ztw9I1OdZGjxBFvO6b8eY/S1/cl6M2Hb/U1iRNETwGK1z43TejzRi8PVX+EvRm0N8IrA443d7H3aRzB4hZLMjaadmaFb0jQRj1Q7ubI2/sKHh02wNrMqqeOdgIbILgOtcWJGdiRqCgJBAEAQBAEAQBAEAQBAEAQBAEAQBAEBiqqhsbHPeQ1rQXOJ0DQLknyXjdj1Jt2R5kqpWzTyzBoAkkkkAsBYPeXDzsQqU5XOswtPcil0NqNg5KFm1gZl4TZnwhDB5mMtXqMHEBiM8UEfcC8ue7gwr243S+tzh/2NL9DH90LYUu4jiMf/uan/syiN7qnrqqeQ54pH2+a04W+4BVN68mzpIUtyhCPRfct/oq2pHLQRRtcC+EdW9uQLQHENNhwLQLFWqUrxsc7j6ThWbtZPTkdkpSkEAQBAEAQBAEAQBAEAQBAEAQBAEBVvTHvFZraKM5vGOWxzDb9lh8Tme4Dmq9aXBG32Zh/wDuyXRfVlaww271VbOjpUrG9BZpBLcQBF26XHEX4G3FYoubt1ZOz5kjt3ZRp5MIOKN7RJE/5UbswfEaH/lZSjusgwmIVeF7WadpLk19ORGkLAs2PwV6iNnxqMRP3ZYmdhZAXbudUfk2B3yYrfUuP9q2FJ/to4jaEP8AWzjzl8yiJG3Fzqcz4lUkzrqsORO9Ge2W0tcBJkyYdUXfJcXAtJ7rgDzU9OSUjSY+jKdJpcMy/AVcOcPqAIAgCAIAgCAIAgCAIAgCAIAgMdRKGNc52jQXHwAuV43Y9im2kjzRXVzqieSZ+sji7wB0HkLDyVBu+Z2FGkoWguGRsQtUbNnTSSJ7YmyopIppZXva2HqwerYHntkjE5tx2RYaZ5qSEU02ytisRUp1IU6cU3K+rtpwXXxOn2pQNl2QxzXtkNKSGyNuA6MOwnI5jsluXAsUslelfkauhWlT2k4tNdpa6fB2v8+PUr9xVZnQtna0W5DKqiimp3hsxacbXG7HOBIIJzLHad3cp40d6Ka1OfrbWlQxM6dRXjfLml9V+XOYj2YI5nQ1hdTuIOBzm3ZiuLFxGsZz7Tb2yUe7naWRf/Vb0FUoe2uK426dejMO0aGSB+CVtnWuM7tc06Oa7RzTzWDi4uzLdCvCtDfpu6+XR9TWXhMWnuLU32VKL5x9e32gvH3lcpP9tnKbVhbaEXz3ft9Cpxa3kqSOolmaFawaqWLNfWSTuXz0a7afVULHyG72l0bjxOC1ie8ggnxV2lJuOZyuOpRp1mo6PP1OqUhUCAIAgCAIAgCAIAgCAIAgCAICJ3te0UVSXWt1Moz72ED32WFTusnwqbrwtzXzPOFMNefBUmdZTtdklEombCnoTu621xTTXeMUUjermba94zxtxtrbkTzUlOe689Cvj8K8RStF2ks4vqvudptCQUNHLE1okppA50EnrtxSHF1Uvcb5O0IyOeZmk9yDXB6M0dFPGYmM27TjZSWjssrx+q4PPQ4XaFDHJG6eluGtzmhJu+K/xmn40R56jj3QOKa3o+a5f0biNadOSpVnm+7LhLo+Uua48OvYUfpEmz6WfZzyJadhjkgGbXkWxgsORdcYhxIdkbqyruCcOHA0lbs4YmpTxCyk7qXFcvLgbGyd7KLaTPR62Nsct7YX5NL9Pg36sd3Gx8VkqkZq0iGeEr4V9rRd105dVxXU34dyi1joTIHxMIkpjI28kMl7lt9HRniMvxXnYZW9Oh49p3kqm7ZvKdtJL79SrNpY+ukEgDZA4hwGQDgbG3dkqTvfM6ug49nHcd1bI7Lo2qLw1sPNmMebHMP2NVmg/ZkjTbZhapSqdbfFMr9pyHgqyN5LU063RSRKVctzoPaRQycjO631GXVyjozmdo/yLwLGUprwgCAIAgCAIAgCAIAgCAIAgCAhd842OoakP06p51t2gLt/aDVHVScHcs4OUo14OOt0ec6Y5+aps6mnqSURUbNhB5EpsPZrqieOFvx3ZnkwZud5C/nZZQi5OyPMVXVClKpLh8+BYdXVQ7OlFLKQ+knDiGPu4w3NiDziJv3ixVhtUnuvR/A5qFOrj6brwVqkeKy3v/pfEiNt7nzUzxVbOcXtHaDB23Bp1A/SRkajW3NYyouL3oFihtOFeHYYpWfPRf0+pFbL2saUmso2/AkhtVS3/NvubFvJhN8LuB7J5DyMt32o6cUZV6Kq/sVn7X+Eua+/P1XXp6zYdBteMz07xHLo4gC+L5M0fHx48yFM4RqK6NdSxOIwUtyauvzRkhu3Q7ThilhkfG7C0dRK5xfn8hwydhtbM5jvXsI1Emn5GOKq4OpOM4pq/eSy81wKo2lLI6aR0350vdjytZ97EW7tPJUZNt5nW0IwjTiqfdtl4E70d1GGtDeErJIvMjEPu+9SUH7dijteF8M5e60/jb6nKtbYWPAW9iiRsZO7bNOt0UkSlXLd6D3n0F4IOU7zfKxu1mngrlLQ5jaK/dXgWKpSgEAQBAEAQBAEAQBAEAQBAEAQEJvpSdbQ1Db2+Dc4HvYMY97QsKivFos4Op2deEup5zpXXN1Seh1NN+0ScKiZsaZY3RfDHHHU1cmQYMFzwY1vWPPndvsVrDpK8maLbspznTw8OOfm3ZfU43bm1H1M75n/ABjkPksGTW+Q95Krzk5O7N1hcPHD0VTjw+L4skd1t85qM4CDJB8gnNvfGTp4HLw1UlKq4ZcChj9nU8T7Sylz5+P3+ZYWz46CucaiHDjLSyUDsucxws6OePiDzPkVajuT9pHOVf1GGXZz04ePOLOB2nutXbOndNSB5jBux8fbcGfJkZqRw0INr5KCUJQd0bahisPiae5Vtfk8s+aZ12wd+31EEmGEOqYRifEHFoczQuZkc72u0+RKkjWbTss0UsRsyNKpG8rQlknrZ8n9ysq+sdNLJK62KRxebaZm9gqUnd3Oqo01ShGmtErGXYVX1VTDJoGyMJ+biAd7iVlF2kmR4mHaUJxtqmYNqQ4JpmfJkkb7HuCNWbQoy3qcZc0vkRFbosoleuXB0H/+Pd9PJ91iuUtDmNofy+SLDUpRCAIAgCAIAgCAIAgCAIAgCAICL3oLvQ6nCAT1Mtr5D1CsZ91k2HSdaF3bNfM810otkqLOsh3iUhUbNhTOy3bbLNs+sp4Rd/WRPsSGgscQHDESB8Tmpad3BxXQ12NdOljKVao8rSXmr2y14nObS2bNAQJo3Rk6YhkfB2h8iopRcdTY0q9Ksr05J/nLUj5CiEjon7KgpGwSSVc0U8sYlaYYsTWNdpchwJ7wPYp91Rs28zSuvUrucY004p2d3ZnbUW9ksNIyeXDVsxlhmphazA0EPewgYXXuCDa2XNTqo1G7z8DUvBxq1nTh7DtpLnyT+Ru02/8As4guMha7iDE/F7mm/tTt4B7Kxd7bt/NWKn2rUNknlkY3Cx73ua3SwJJCoyd22dbh4ShSjCTu0kjUkGRWJMtTe3gdiqHv4PwSf5kbXn3uKklqU8Kt2ko8rr0bRA1+i9iRVy4OhBv5Pcec8nuaxXKWhzW0H+6vBFhqUoBAEAQBAEAQBAEAQBAEAQBAEBG7ytvSVA/sZeNviO4rGfdZNh/5Y+K+Z5npXX+zyVJnVweZKwqJmwpHb7ozWoqqzceCRsksfy6Z0ZY9vkA9w72qWn3H+ZGs2hG+Kp3drpqL5STuvovM0J55aSwB9Io5c2Nku6N7OX9nK3Q2sQReyxbcNM1+fEnUKeKu37FWOttU+fWLIvbmzmMDJoCXU8tw3F67Ht9aJ/6w4HiPafJRSzWhlRryk3Tqq04620a4Nfmp0u581JXwsoqxvwkN+ocHFjizUsa4cRbTiADwKsUnGa3ZGnx0auGqOvReUtV15+Zq73MraKVhhaYaaK7YTES6Mhxu7rb6vcdcWXK+q8qb0XlkjLBdhiINTe9J6318v68zRkoWVkL6inYGSxZzwM9UtN/hohwGRuzuy743FTV468UXadaWGqKlVd4vuyeq6S+/4oBqhNsEPDa2kbtgdziA843vj+xrVk+BXp5Oa/8AL5pP6kJXaLKJBXLl6FWWoHD+3k+6xXKOhze0lat5I79SmvCAIAgCAIAgCAIAgCAIAgCAICN3lNqSp+hl+45Yz7rJaP8AJHxXzPM1CfP7FSkdXTftErAombCkdNuJtYU1UC/83L8G/ln6rj3B1vJxWdKe7LMq7SwvbUHu96PtLy1+GfkSm8lFJs6RzWsbLRzG4ikBLA7XDcZseODhw52WdSLpvmmVMJWhjoJtuNWPFa+PVPinx8TnNp7VhMAgghMTes612OUynEGYAG3AsLHxWDkrWSLUMPUVXtKk1J2srK2V75n7/wCnRHHDLPVsp3St6yJuCR7sOocXM9Tgs1CyTbsVZYvelKMKbko5PNW+Op3exd6JY4f+9DKiDT0umImZb+2YBdvebeSnU2l7Wa5o09TCxnP9n2Ze7LJ+T0+JObJq9lsDpKd9MzH6xYWMuBn2hkeJyWUXTWasQVoYuVoVFJ20vdlN7VdH10pi/N43lnzMRt5fgqErXdjssOpqlFT71lfxNS4XhKbtUL00LvkyTR+0RSD7z1lwKydq0lzUX819iCrzksokNcuHoQt6A6wP5+TMi18mWt4aK5S0Oa2j/KvBFhqUoBAEAQBAEAQBAEAQBAEAQBAEBEb3R4qKpAtnDLqLj1CdFhUV4snwzSrQb5o810hzuqbOohqSkKiZsaZn4ZrEsXtmWdubtmKtpzR1VnPDbDF8dg0IOuNuWeuQPNXKM1OO5I5baWFnhK36mhkm/R/Z/wBHHb3boy0bi4XkgOklsx+rIOB79D3aKKdJw8DY4PaMMSrPKXLn4flyc3djptp0jKWZxZUU4IjeLYur0BF/WFgA4dwPepYbtSO69UazFOrg67qw7stfH6dDn9q7Gq9kSskZKCH3AewENdbMskYcjlna5420WEoypu5aoVqONg4yjpw+qZ+9oUMNVC6rpmBj47ekQDRt/wCmi/UOdxwseRvjJKS3o+aJ8PWnQqKhVd0+7Ln0fUjNjOLZo39W6QMe1xa1uI65WFrXvoDqbBRLUvYhJ03HeSunq7fnXkjb2vT9VC2P4V15HSdZJA+EZtAwNxZkm2I8OyLX1WTVkRUJ9pUc8l7NrKSlxvfL0RjiZioZT+jqIneUkb2faGol7L8ROVsTHrFr0aZzddoV7EjrlydCJ/J3+NL/ALVcpaHM4/8Al8iwFKUggCAIAgCAIAgCAIAgCAIAgCAjt432pag8oZfuOWM+6yWgr1Y+K+Z5jpNVSZ1UO8yWhUTNhTNgLEskhu9s+SeoZHE/q5O05j8xZzGlwzGY0tf3FZ04uUrIp42tGjRc5q6yTXRlmbC3pDnmkr2tjqB2SDYxyXGVjoCQRlx4chdhVv7M9TlsTgd2Pb4d70Neq8fuRu3+jVjndbRSdRIDcNucAP6jh2meVx3BeSocY5GdDaskt2st5c+P2ZCbVk2sIXQVlL6THwe0Y3AjRzXx53HNzVhLtLWkrlmisG5qpSnuvl/z9zN0X7EqGzvlljeyIxujIkaW4y4tywnMgWPCy8oQe9d6GW1sTSdJQi05Xvk72scwYWQ1jonOc2JkzmOLXEdhjyBcjPKwzGY1CrtJSsbfflVw6nFXk43WV82jJtd8RiYGvxva4Nc7rHvD/gwXvAdo0POFpAFwDdJW4HlBVN97ysmtLJWzyWXG2b5Mz7Ajx0e0W/Jjhl+pI4/YCs4Zxl5EWKlu4ii+sl6o4+v0SJ7XLl6EyP5PIGvWvxeYaR7rDyVuloc3tFWqrwRYKlKAQBAEAQBAEAQBAEAQBAEAQBARm8/8zqfoZf8A1uWMu6ySi7VI+K+Z5kowqTOqh3iWhUTNhTM914WLkpu3TTSVLG07+rls4sd3taTY65G1tDros6abllqVMdUpQot1Y3jldeLMO9j6h1S81UeCUhuIWsDhaG4m6gg2GhsvZ7297WpBhFSVFKi7x++dmTOyN8q6ibGJm9dBI0OjxnPB+pKL6cWuvbuUsakoJXNfXwOHxEpODtJa259V9Udjs/pKoJB2zJC7k+MkfWZcKdV4msnsuvHRJ+f3sfjbHSPSsYeoJmkt2ey5rAebi4DLuF/JYyrxWhJh9kVqkv3PZXxK02ZUPNSx+EyPMgdhGrnudc65AknwCp3d7nTVYRVFwbsrWvyViU3jEjYmMc0BjXgRjro5S1ghbZpwfGdfrHHIEuasp3tb80KuDcHUck82s8mrveeefBd1G/0c0/WCuZ8unw+3GFnRV7+BBtaW52UuUvsV3WnsrGJZxGRc3QiwjZ5JNwZpLDlk0H3q3S0Oa2hbtV4FhKUohAEAQBAEAQBAEAQBAEAQBAEBEb2xYqKqbreGUfsOWE1eLJsO7VYvqjzTRuOnC9/cqbOopt6ErCo2bCkZ1gWDo+j1o9Oju7CQ2Qt5F+E2B7rYvYpqHfRrNsNrCS8Vfwv/AMHWDbtNVE0e04mxTtNszZhdoHRyasJ4XOd9TorCmpezNZmklhatD9/Cy3ov18GuPUjK3dSajDmBprKB5u+MD4aM/pYwPjjW7deI4rx03HLVGccZCu95vcqLR8H0fTx9Tjd6d3ZKOXC4l0bhiikItiblkRweL5jw5qKcN1mxwmJjXjfRrJr84GDYuzn1ErYo9XZknRrBm57u4D8Ao4x3nYt1K8aNN1JcPi+C8zb2e6Pr8ccrYgxwMZkY+TFnYXDGk3IzIy9awRWvke1FPst2acr62aVuPHl9DNtmoBiY1r432IxFkczC50cYja5xkFrhlhZttbkZo3lb7mOHi9+UmmssruLsm75Wz15+R03Q+281T9HGPa5ymw2rNdt1/tw8X9Ctdsx4HvYfive36ri38FglYt1HvRT5pP4Fy9CzfyY3vklP7X/Ct0tDm8d/N5I7xSFMIAgCAIAgCAIAgCAIAgCAIAgI7eGIOpZ2m+cUgyNj6h4hYz7rJKLtUi+qPMNGb5qkzqod4lotFGy/T0NgLEsI+xTOY4PY4tc0hwcNQRoQiedzGcFNOLV0yyad9LtmDDJaOrYNRbF3uA+NGeLeHdkVcTjWVnqctUjX2bUvDOD/ADyfXiRtBtOv2S8R1THTUt7B7bvDW82O1HzHW7u/xSnTyloZVKWHxq3qTUZ8nl8PqvMzdLW12Ojig6t+IlszZCAGFmEg4Te5PaAIIFvYsq8srGOyaMlJ1L5aNdTHutszqdk1VTb4SWKTCeIiaC0DzOJ3s5LGEbU3IkxNbtMbTo8Itev5kcTsuq6qWOS18Dg62l7d/A8jzsqydnc39aHaU5QvqjYramLqmxRdYW4zIXTYQ7EW4Q0BpPDMm+ZtkLJlayMKdOfaOpOyytZX53/4XA7bodjzqXfRD75/crOG1ZptvPuLx+hXW/EWGsqWjhNJ73F34rBq0mWacr0IPoi0+hL/AMeRcXE0mQ1Fw05qxS0NJtBNVV4IsFSlAIAgCAIAgCAIAgCAIAgCAIAgI/eD+az52+Clz5dh3NYy7rM6Xfj4o8vUJHuy7lTZ1cLJsl4FEy/SNlYlg6Do/ax1dGJLZtfgxAECXD2TbifWUtFLfRrNquX6VuPNX8Dd3o2mxsYbKx8W04HNHXMaGh7QfzmJtgWubcgEa5aXWc5ZWfeRTwtFuTcGnRktHnbpZ8VxOj3J37bUfA1Fmz27JA7MthoBwf8Aq8eHIT06u9kzWY3Z7o+3DOPy/ohuk3eKjqIGMidjlbJf1XNLAA4PDsQFjeww63HcsK04yWRY2bhqtOo5SVlb10tY7TZDYm7OiEhAiFOzHi9XAYxiv7SpY23M+Rrqzm8TJx13svG5SlT1Ye4RFxjBOAvADsN8rjn/APZaKg7XyO0puW6t/XjbQxleGZaPRFERTzOtm6UNHg2Np/Eq3htGzmduSvVguS+pXPSbHbaFTwu5p9sbD9qwn32WsM74aHh9Wd90GULm000pJtJIGgcLRjUd93Ef3VNR4s1m0pe1GPJfMsxTGtCAIAgCAIAgCAIAgCAIAgCAICP2/b0afFa3VSXvpbAdVjLRmdK++rczy/Q6DnxVNnVQ1JaFRMv09DOCsSwj6yQtIc0kEEEEZEEaEea9RjKKkrSzRZ1B6NtmntMMFTELFzMnC/xm82Otm06HyKuK1aOepytVVdnVfYzhLn8n1Rxe2Nw66B/YYZWg3bJB6wIzBLb4mm/K/io5UpIvUto0Kqze6+T09Tf382JIKenrJG4JnhkdS0WHwmE4Xm3xjhsfEcllUi7KTIcBiF2k6MXeOsfDkb+8G0j/ACJRtB/OYGO8ImuuD/eY1eVJftIYOiv+oVHyu15v+zglWOgPpKHrLm6NaXBs+Mn47pJPa4ge4BXqK9g5Da097FSXKy+BVvSsbbQm/wAI/wCm1RVO+zYYN/6aPn8yx+hh99mt+lm+/f8AFT0u6anH/wAzO7UhTCAIAgCAIAgCAIAgCAIAgCAIDS21/N5vo5PuFeS0ZlDvLxPLdADYctFSZ1cE7ktCo2XqZ1279NBHSPqpoWzWnZCQ+9mRkAueANXdrLyWUbKO81fMqYqdWVdUKct32XLLi+C8CXZu7RenwiJ7JoZY5JGxl4cMbAC1pN74Te9jn2SFJ2cN9WzRTljcT+lm5pxlFpN24PXzX1NfdXarDVPD6VtM+OOXrJIC5gjYGnF1kZuDmG2OtwLL2nJb2ljHHYeSoq1RzTaspZ3fR/Mk49+J6ZjXVEYqoHZMqqY2BPKSM5MfzBI7rrNVWlnmuZTeBhVk1Te7LjGXDwfFHMb7b7+msbFHG6OMOxnGQXOcAQBYZAC545rCpU3si7gsB2EnOTu9DX67rNksbxp6oj+7LG5w/aLlg84eDLMFu41v3ofJoggVEbNBxsCvDNZ5HoPYlJ1NPDF8iNjT4hov77rZQVopHB4ip2lWU+bZSHSs6+0Ju7qx/ptVap32bzBr/TR8/mWJ0KE/ycMrDrZLG+ouLnuzuPJTUtDV7Qt2uXJHfqUohAEAQBAEAQBAEAQBAEAQBAEBG7x1DY6Wd7zZrYpCTa+WErGTsmSUouU4pczy9s9U2dPT1JiEqNmwps7zo5Mc8dTRSerM0PbzDhkSO8fBnyKlo2leD4ms2rvUnTxMP8XZ+f3zRzNVBNR1JB7EsTgQQMiRmHDm0j7SOahtKD6o2anTxVG+sZL8XiizOtj2vRubHJ1Mpt1jRY9oaNeNXRk6Wt9oVy6qxyOXcJbPxCclvLh911RwMez6/Z0rg+B0sT+zIxrTLDKzS2QydbQkAg24KK0ocDZSq4fFRylaS04NGDffdg0UoLbmCW5jxes06mN3eL5HiPAleVIbr6GWCxXbxd+8tfuY93W9ZDWQ8XQiZo/Wp3h33XOWMdGunyJ673J0qnKVn4SViKaozYold2KHr6uCPUF7S75re273NK9gt6SRBjKvZUJz6fPIvslbI4dHnnpJkvtCq7ngfVYwfgqku+zpcMrYaHh9WWl0LH8mM+kl+8p6XdNNj3+95I7tSFMIAgCAIAgCAIAgCAIAgCAIAgNDbzC6mnANiYpBe17XYc7cV5LQzp99eJ5boSLDLP8ACw/5VJnUw1JeAqNl+m+RIbMr3wSsljycx2IcjzB7iCR5rxNxd0Z1KUKsHTloy1tr7Lg2tSsmiIbJY4Xalrh60T+Yv+8d9yUVVjdanK0K9XZ9ZwkrriufJr88SrHmqoaj40MzPYR9jmH2Hx0q+1B8mdBJ0sVT4Si/zyZ3mxOlKIgCrY5jh8eIF7D34fWb4Zq1GuuJoa+yZJ/tO65PUh+kTe+nq42RU+J2F+Nz3NLQCGuaA29jc4jn3LCrUUlZFnZ2DqUZOdTlYiejwXrom8HiVp+aYn3UdLvpFvaP+1k+Vn8UQssWBzmH4rnM82kt/BRGzhLeSlzz9czu+iXZ+KaWc6Rt6tvzn2LvY0D66nw8c7mn23WtTjSXF39P7LRaFcOZPNe91R1lTO/5Ush8sZt7rKle8mzqlHcpRj0XyLh6Fnfk1vG0svC3xr/irFLumjx/83kjvFKUggCAIAgCAIAgCAIAgCAIAgCAjt4Zwylne4gBsUhJdp6p1ssZaMzpK80up5boTwVRnTweZMQqJl6mbCxLJN7qbyyUUlx2onW6xl9f1m8nD36HmJKVRwZRx2CjioW0ktH9H0LUqKWi2nACbSMPquGT2O42OrTzB81ctGornLqVfB1GtH8GV3t3oyqoyTTuE7OAJDJR3WPZPiCPBQyoyWmZtaO1Kc/5Fuv1X3OXk2BWNdhNLOD3QyH3gEKPdfIurEUWrqUfUsLo43TlgeampHVkNLWMJ7QB9Z7uWQsBrmbqalTcXvM1W0cbGrDsqefN/JIryuna+WV40dJI/wAnOLh7iqredzoqStCMeSS+BdO4+y/R6OJrhZ7/AIR/PE/O3k3CPJXqUd2COS2jX7bESa0WS8vuS21KoRQyyHRjHv8AqtJWcnZXKtKG/NR5tI8z12mZzt71RidZXsXh0Ku/JjfpJfvK3S0Ocx38vkjvFIUwgCAIAgCAIAgCAIAgCAIAgCAit6ZS2jqHNYXkRSWaNT2TksZ91klFJ1Ipu2aPMNCBn3WA81UZ08OLJWAqJl2mzYBWJYugUPGbGy9sz0r8cDyw8Rq1w5Oboft5ELOEnF3RUxFGnWjuzV/p4Hf7I6U4iLVUTmHi+Lts+qe0PK6tRrrijRVtlSWdN38dfsTzOkDZpF/SPIxyX9mFZ9tDmVP+n4j3fijkt7+kBs8boaUODHCz5HDCS3i1g1APEnNQ1K11aJtMDsxwkqlXVaLX1Oe3N2R6TVxsPqN+Ek+Ywjs+brDzKhpx3pWNhj8R2NFyvm8l5/YvNbA485PpOr+roXN4zObGPC+J/wCy0jzUNeVomx2VS38Qn7uf2KK2k+3mq0Eb2uy7OhF99m2zylkGY8DlzVuloc9j/wCXyRYKkKQQBAEAQBAEAQBAEAQBAEAQBAfiaMOBadCCD4HIoDz3vH0e1VHI7q29bCT2HiwNuDXA5Yh458FXlSfA3VHaFO3t5P4EE+OSP143t8WuA9uiicGtUbCniqUs1Jep8irG/KHtCjaLUKqMvpI5rzdZl2qMTphzWViN1EYjKF6Ybyufpr7cUPb2Mscg5rFokjNItjo0pWQ05ldbHPZ3f1YuGDzuXf3grdGFo3Zz21MR2tXcWkcvPidc7abOLgpjWFZdKO03TTxRRte8RsLjgaSMch7hqGtH1lWrJuSSN1syUKVOU5NJt8+BxtJuvW1UgZFCQTxeQABzdyCQpslrY6jz9D0FufsFtFSR04diLblzvlSON3G3AXOXcArEY2VjSVqrqTcmTS9IwgCAIAgCAIAgCAIAgCAIAgCAID8vYCLEAg6g5hAcPt/YD434oWOdE7MtaMRY7iANcPHLTPuQHPT0sZycyMniHtAPsIQ9Ta0NaTd2A5+jxeQH8K83UZqtUWkn6s1Jd24P6uz3fvXm5HkZfqKvvP1NR+70H9WHkR/Em6uR7+pq+8z9M2LB/VW+0fxJuR5D9VW99mRuxYf6qzzw/vTcjyPHiaz/AMmTMQksLMAAtbt2yHgsiE+umI9YxjxddAb2ytmTTvaA1wjv2n4S1uHjYnU8BZAWLSUjI24WNDW8gLe3mUBnQBAEAQBAEAQBAEAQBAEAQBAEAQBAEAQGOWBrsnNDvnAH7UBoybBpXawR+TQ37EBhduvSH+j9kkg+xyAxf9JUnyHf5sv8SADdGj/Ru/zZP4kB+xurR/ovbJIf9yAys3cpB/QMPzhi+1AblPQRM9SNjfmsaPsCA2UAQBAEAQBAEAQBAEAQBAEAQBAEAQBAEAQBAEAQBAEAQBAEAQBAEAQBAEAQBAEAQBAEAQBAEAQBAEAQBAEAQBAEAQBAEAQBAEAQBAEAQBAEAQBAEAQBAf/Z"/>
          <p:cNvSpPr>
            <a:spLocks noChangeAspect="1" noChangeArrowheads="1"/>
          </p:cNvSpPr>
          <p:nvPr/>
        </p:nvSpPr>
        <p:spPr bwMode="auto">
          <a:xfrm>
            <a:off x="1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en-GB"/>
          </a:p>
        </p:txBody>
      </p:sp>
      <p:grpSp>
        <p:nvGrpSpPr>
          <p:cNvPr id="22" name="Group 21"/>
          <p:cNvGrpSpPr/>
          <p:nvPr/>
        </p:nvGrpSpPr>
        <p:grpSpPr>
          <a:xfrm>
            <a:off x="-148208" y="6445956"/>
            <a:ext cx="1479848" cy="319812"/>
            <a:chOff x="-76200" y="6453336"/>
            <a:chExt cx="1479848" cy="288039"/>
          </a:xfrm>
        </p:grpSpPr>
        <p:sp>
          <p:nvSpPr>
            <p:cNvPr id="25" name="Freeform 24"/>
            <p:cNvSpPr/>
            <p:nvPr/>
          </p:nvSpPr>
          <p:spPr>
            <a:xfrm rot="16200000">
              <a:off x="483704" y="5893438"/>
              <a:ext cx="288033" cy="1407842"/>
            </a:xfrm>
            <a:custGeom>
              <a:avLst/>
              <a:gdLst>
                <a:gd name="connsiteX0" fmla="*/ 0 w 306387"/>
                <a:gd name="connsiteY0" fmla="*/ 51066 h 1295400"/>
                <a:gd name="connsiteX1" fmla="*/ 14957 w 306387"/>
                <a:gd name="connsiteY1" fmla="*/ 14957 h 1295400"/>
                <a:gd name="connsiteX2" fmla="*/ 51066 w 306387"/>
                <a:gd name="connsiteY2" fmla="*/ 0 h 1295400"/>
                <a:gd name="connsiteX3" fmla="*/ 255321 w 306387"/>
                <a:gd name="connsiteY3" fmla="*/ 0 h 1295400"/>
                <a:gd name="connsiteX4" fmla="*/ 291430 w 306387"/>
                <a:gd name="connsiteY4" fmla="*/ 14957 h 1295400"/>
                <a:gd name="connsiteX5" fmla="*/ 306387 w 306387"/>
                <a:gd name="connsiteY5" fmla="*/ 51066 h 1295400"/>
                <a:gd name="connsiteX6" fmla="*/ 306387 w 306387"/>
                <a:gd name="connsiteY6" fmla="*/ 1244334 h 1295400"/>
                <a:gd name="connsiteX7" fmla="*/ 291430 w 306387"/>
                <a:gd name="connsiteY7" fmla="*/ 1280443 h 1295400"/>
                <a:gd name="connsiteX8" fmla="*/ 255321 w 306387"/>
                <a:gd name="connsiteY8" fmla="*/ 1295400 h 1295400"/>
                <a:gd name="connsiteX9" fmla="*/ 51066 w 306387"/>
                <a:gd name="connsiteY9" fmla="*/ 1295400 h 1295400"/>
                <a:gd name="connsiteX10" fmla="*/ 14957 w 306387"/>
                <a:gd name="connsiteY10" fmla="*/ 1280443 h 1295400"/>
                <a:gd name="connsiteX11" fmla="*/ 0 w 306387"/>
                <a:gd name="connsiteY11" fmla="*/ 1244334 h 1295400"/>
                <a:gd name="connsiteX12" fmla="*/ 0 w 306387"/>
                <a:gd name="connsiteY12" fmla="*/ 51066 h 1295400"/>
                <a:gd name="connsiteX0-1" fmla="*/ 0 w 306387"/>
                <a:gd name="connsiteY0-2" fmla="*/ 51066 h 1295402"/>
                <a:gd name="connsiteX1-3" fmla="*/ 14957 w 306387"/>
                <a:gd name="connsiteY1-4" fmla="*/ 14957 h 1295402"/>
                <a:gd name="connsiteX2-5" fmla="*/ 51066 w 306387"/>
                <a:gd name="connsiteY2-6" fmla="*/ 0 h 1295402"/>
                <a:gd name="connsiteX3-7" fmla="*/ 255321 w 306387"/>
                <a:gd name="connsiteY3-8" fmla="*/ 0 h 1295402"/>
                <a:gd name="connsiteX4-9" fmla="*/ 291430 w 306387"/>
                <a:gd name="connsiteY4-10" fmla="*/ 14957 h 1295402"/>
                <a:gd name="connsiteX5-11" fmla="*/ 306387 w 306387"/>
                <a:gd name="connsiteY5-12" fmla="*/ 51066 h 1295402"/>
                <a:gd name="connsiteX6-13" fmla="*/ 306387 w 306387"/>
                <a:gd name="connsiteY6-14" fmla="*/ 1244334 h 1295402"/>
                <a:gd name="connsiteX7-15" fmla="*/ 291430 w 306387"/>
                <a:gd name="connsiteY7-16" fmla="*/ 1280443 h 1295402"/>
                <a:gd name="connsiteX8-17" fmla="*/ 229789 w 306387"/>
                <a:gd name="connsiteY8-18" fmla="*/ 1295402 h 1295402"/>
                <a:gd name="connsiteX9-19" fmla="*/ 51066 w 306387"/>
                <a:gd name="connsiteY9-20" fmla="*/ 1295400 h 1295402"/>
                <a:gd name="connsiteX10-21" fmla="*/ 14957 w 306387"/>
                <a:gd name="connsiteY10-22" fmla="*/ 1280443 h 1295402"/>
                <a:gd name="connsiteX11-23" fmla="*/ 0 w 306387"/>
                <a:gd name="connsiteY11-24" fmla="*/ 1244334 h 1295402"/>
                <a:gd name="connsiteX12-25" fmla="*/ 0 w 306387"/>
                <a:gd name="connsiteY12-26" fmla="*/ 51066 h 1295402"/>
                <a:gd name="connsiteX0-27" fmla="*/ 0 w 306387"/>
                <a:gd name="connsiteY0-28" fmla="*/ 51066 h 1295402"/>
                <a:gd name="connsiteX1-29" fmla="*/ 14957 w 306387"/>
                <a:gd name="connsiteY1-30" fmla="*/ 14957 h 1295402"/>
                <a:gd name="connsiteX2-31" fmla="*/ 51066 w 306387"/>
                <a:gd name="connsiteY2-32" fmla="*/ 0 h 1295402"/>
                <a:gd name="connsiteX3-33" fmla="*/ 255321 w 306387"/>
                <a:gd name="connsiteY3-34" fmla="*/ 0 h 1295402"/>
                <a:gd name="connsiteX4-35" fmla="*/ 291430 w 306387"/>
                <a:gd name="connsiteY4-36" fmla="*/ 14957 h 1295402"/>
                <a:gd name="connsiteX5-37" fmla="*/ 306387 w 306387"/>
                <a:gd name="connsiteY5-38" fmla="*/ 51066 h 1295402"/>
                <a:gd name="connsiteX6-39" fmla="*/ 306387 w 306387"/>
                <a:gd name="connsiteY6-40" fmla="*/ 1244334 h 1295402"/>
                <a:gd name="connsiteX7-41" fmla="*/ 291430 w 306387"/>
                <a:gd name="connsiteY7-42" fmla="*/ 1280443 h 1295402"/>
                <a:gd name="connsiteX8-43" fmla="*/ 229789 w 306387"/>
                <a:gd name="connsiteY8-44" fmla="*/ 1295402 h 1295402"/>
                <a:gd name="connsiteX9-45" fmla="*/ 51066 w 306387"/>
                <a:gd name="connsiteY9-46" fmla="*/ 1295400 h 1295402"/>
                <a:gd name="connsiteX10-47" fmla="*/ 14957 w 306387"/>
                <a:gd name="connsiteY10-48" fmla="*/ 1280443 h 1295402"/>
                <a:gd name="connsiteX11-49" fmla="*/ 0 w 306387"/>
                <a:gd name="connsiteY11-50" fmla="*/ 1244334 h 1295402"/>
                <a:gd name="connsiteX12-51" fmla="*/ 0 w 306387"/>
                <a:gd name="connsiteY12-52" fmla="*/ 51066 h 129540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</a:cxnLst>
              <a:rect l="l" t="t" r="r" b="b"/>
              <a:pathLst>
                <a:path w="306387" h="1295402">
                  <a:moveTo>
                    <a:pt x="0" y="51066"/>
                  </a:moveTo>
                  <a:cubicBezTo>
                    <a:pt x="0" y="37522"/>
                    <a:pt x="5380" y="24534"/>
                    <a:pt x="14957" y="14957"/>
                  </a:cubicBezTo>
                  <a:cubicBezTo>
                    <a:pt x="24534" y="5380"/>
                    <a:pt x="37523" y="0"/>
                    <a:pt x="51066" y="0"/>
                  </a:cubicBezTo>
                  <a:lnTo>
                    <a:pt x="255321" y="0"/>
                  </a:lnTo>
                  <a:cubicBezTo>
                    <a:pt x="268865" y="0"/>
                    <a:pt x="281853" y="5380"/>
                    <a:pt x="291430" y="14957"/>
                  </a:cubicBezTo>
                  <a:cubicBezTo>
                    <a:pt x="301007" y="24534"/>
                    <a:pt x="306387" y="37523"/>
                    <a:pt x="306387" y="51066"/>
                  </a:cubicBezTo>
                  <a:lnTo>
                    <a:pt x="306387" y="1244334"/>
                  </a:lnTo>
                  <a:cubicBezTo>
                    <a:pt x="306387" y="1257878"/>
                    <a:pt x="304196" y="1271932"/>
                    <a:pt x="291430" y="1280443"/>
                  </a:cubicBezTo>
                  <a:cubicBezTo>
                    <a:pt x="278664" y="1288954"/>
                    <a:pt x="243332" y="1295402"/>
                    <a:pt x="229789" y="1295402"/>
                  </a:cubicBezTo>
                  <a:cubicBezTo>
                    <a:pt x="153607" y="1290928"/>
                    <a:pt x="110640" y="1295401"/>
                    <a:pt x="51066" y="1295400"/>
                  </a:cubicBezTo>
                  <a:cubicBezTo>
                    <a:pt x="37522" y="1295400"/>
                    <a:pt x="24534" y="1290020"/>
                    <a:pt x="14957" y="1280443"/>
                  </a:cubicBezTo>
                  <a:cubicBezTo>
                    <a:pt x="5380" y="1270866"/>
                    <a:pt x="0" y="1257877"/>
                    <a:pt x="0" y="1244334"/>
                  </a:cubicBezTo>
                  <a:lnTo>
                    <a:pt x="0" y="51066"/>
                  </a:lnTo>
                  <a:close/>
                </a:path>
              </a:pathLst>
            </a:custGeom>
            <a:solidFill>
              <a:srgbClr val="D6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  <a:ea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Oval 25"/>
            <p:cNvSpPr/>
            <p:nvPr/>
          </p:nvSpPr>
          <p:spPr>
            <a:xfrm>
              <a:off x="1187624" y="6453336"/>
              <a:ext cx="216024" cy="288032"/>
            </a:xfrm>
            <a:prstGeom prst="ellipse">
              <a:avLst/>
            </a:prstGeom>
            <a:solidFill>
              <a:srgbClr val="D6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algn="ctr" defTabSz="914400" rtl="0" eaLnBrk="1" latinLnBrk="0" hangingPunct="1">
                <a:defRPr/>
              </a:pPr>
              <a:endParaRPr lang="en-GB" sz="1800" kern="1200">
                <a:solidFill>
                  <a:srgbClr val="FFFFFF"/>
                </a:solidFill>
                <a:latin typeface="+mn-lt"/>
                <a:ea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-76200" y="6431881"/>
            <a:ext cx="1367384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o-RO" sz="1600" b="1" kern="100" baseline="0" dirty="0" smtClean="0">
                <a:solidFill>
                  <a:schemeClr val="bg1"/>
                </a:solidFill>
                <a:latin typeface="Century Gothic" panose="020B0502020202020204" pitchFamily="34" charset="0"/>
                <a:ea typeface="Myriad Pro" pitchFamily="86" charset="0"/>
                <a:cs typeface="Myriad Pro" pitchFamily="86" charset="0"/>
              </a:rPr>
              <a:t>SARCINĂ</a:t>
            </a:r>
            <a:endParaRPr lang="en-GB" sz="1600" b="1" kern="100" baseline="0" dirty="0">
              <a:solidFill>
                <a:schemeClr val="bg1"/>
              </a:solidFill>
              <a:latin typeface="Century Gothic" panose="020B0502020202020204" pitchFamily="34" charset="0"/>
              <a:ea typeface="Myriad Pro" pitchFamily="86" charset="0"/>
              <a:cs typeface="Myriad Pro" pitchFamily="86" charset="0"/>
            </a:endParaRPr>
          </a:p>
        </p:txBody>
      </p:sp>
      <p:sp>
        <p:nvSpPr>
          <p:cNvPr id="9218" name="AutoShape 2" descr="Imagini pentru Salvarea și evacuarea, în condiții de siguranță, în caz de incendi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3316" name="Picture 1" descr="Imagine similară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1447800"/>
            <a:ext cx="2000251" cy="2743200"/>
          </a:xfrm>
          <a:prstGeom prst="rect">
            <a:avLst/>
          </a:prstGeom>
          <a:noFill/>
        </p:spPr>
      </p:pic>
      <p:pic>
        <p:nvPicPr>
          <p:cNvPr id="13315" name="Picture 4" descr="Imagini pentru copii bolnavi de colora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00800" y="4343400"/>
            <a:ext cx="1524000" cy="2125662"/>
          </a:xfrm>
          <a:prstGeom prst="rect">
            <a:avLst/>
          </a:prstGeom>
          <a:noFill/>
        </p:spPr>
      </p:pic>
      <p:pic>
        <p:nvPicPr>
          <p:cNvPr id="13317" name="Picture 7" descr="Imagini pentru copii iarna de colorat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0" y="1981200"/>
            <a:ext cx="2843213" cy="1887538"/>
          </a:xfrm>
          <a:prstGeom prst="rect">
            <a:avLst/>
          </a:prstGeom>
          <a:noFill/>
        </p:spPr>
      </p:pic>
      <p:pic>
        <p:nvPicPr>
          <p:cNvPr id="13313" name="Picture 10" descr="Imagini pentru copii craciun de colorat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" y="2133600"/>
            <a:ext cx="2652713" cy="2066925"/>
          </a:xfrm>
          <a:prstGeom prst="rect">
            <a:avLst/>
          </a:prstGeom>
          <a:noFill/>
        </p:spPr>
      </p:pic>
      <p:pic>
        <p:nvPicPr>
          <p:cNvPr id="13314" name="Picture 13" descr="Imagini pentru copii iarna de colorat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33600" y="4803775"/>
            <a:ext cx="2878138" cy="2054225"/>
          </a:xfrm>
          <a:prstGeom prst="rect">
            <a:avLst/>
          </a:prstGeom>
          <a:noFill/>
        </p:spPr>
      </p:pic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 rot="10800000" flipV="1">
            <a:off x="0" y="806306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NUMELE……………………                                                                                                                          DATA……………………………                      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1981200" y="1066800"/>
            <a:ext cx="462152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Coloreaza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doar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imaginile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in care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iarna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este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prieten</a:t>
            </a:r>
            <a:r>
              <a:rPr lang="en-US" sz="1400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</a:t>
            </a:r>
            <a:r>
              <a:rPr lang="en-US" sz="1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copiilor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09600" y="838200"/>
            <a:ext cx="8305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/>
              <a:t>Activitatea</a:t>
            </a:r>
            <a:r>
              <a:rPr lang="en-US" sz="2400" dirty="0" smtClean="0"/>
              <a:t> se </a:t>
            </a:r>
            <a:r>
              <a:rPr lang="en-US" sz="2400" dirty="0" err="1" smtClean="0"/>
              <a:t>va</a:t>
            </a:r>
            <a:r>
              <a:rPr lang="en-US" sz="2400" dirty="0" smtClean="0"/>
              <a:t> </a:t>
            </a:r>
            <a:r>
              <a:rPr lang="en-US" sz="2400" dirty="0" err="1" smtClean="0"/>
              <a:t>incheia</a:t>
            </a:r>
            <a:r>
              <a:rPr lang="en-US" sz="2400" dirty="0" smtClean="0"/>
              <a:t> </a:t>
            </a:r>
            <a:r>
              <a:rPr lang="en-US" sz="2400" dirty="0" err="1" smtClean="0"/>
              <a:t>printr</a:t>
            </a:r>
            <a:r>
              <a:rPr lang="en-US" sz="2400" dirty="0" smtClean="0"/>
              <a:t>-un </a:t>
            </a:r>
            <a:r>
              <a:rPr lang="en-US" sz="2400" dirty="0" err="1" smtClean="0"/>
              <a:t>joc</a:t>
            </a:r>
            <a:r>
              <a:rPr lang="en-US" sz="2400" dirty="0" smtClean="0"/>
              <a:t>:</a:t>
            </a:r>
          </a:p>
          <a:p>
            <a:pPr algn="ctr"/>
            <a:r>
              <a:rPr lang="en-US" sz="2400" dirty="0" smtClean="0"/>
              <a:t> </a:t>
            </a:r>
            <a:r>
              <a:rPr lang="en-US" sz="2400" b="1" dirty="0" smtClean="0"/>
              <a:t>“</a:t>
            </a:r>
            <a:r>
              <a:rPr lang="en-US" sz="2400" b="1" dirty="0" err="1" smtClean="0"/>
              <a:t>Amesteca</a:t>
            </a:r>
            <a:r>
              <a:rPr lang="en-US" sz="2400" b="1" dirty="0" smtClean="0"/>
              <a:t>, </a:t>
            </a:r>
            <a:r>
              <a:rPr lang="en-US" sz="2400" b="1" dirty="0" err="1" smtClean="0"/>
              <a:t>ingheata</a:t>
            </a:r>
            <a:r>
              <a:rPr lang="en-US" sz="2400" b="1" dirty="0" smtClean="0"/>
              <a:t>, </a:t>
            </a:r>
            <a:r>
              <a:rPr lang="en-US" sz="2400" b="1" dirty="0" err="1" smtClean="0"/>
              <a:t>formeaza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perechi</a:t>
            </a:r>
            <a:r>
              <a:rPr lang="en-US" sz="2400" b="1" dirty="0" smtClean="0"/>
              <a:t> !”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9217" name="Picture 1" descr="E:\facultate\an ii sem i\GORGHIU\iarna materiale\4827749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3873500"/>
            <a:ext cx="2984500" cy="2984500"/>
          </a:xfrm>
          <a:prstGeom prst="rect">
            <a:avLst/>
          </a:prstGeom>
          <a:noFill/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828800"/>
            <a:ext cx="3892550" cy="227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752600"/>
            <a:ext cx="3892550" cy="227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" descr="E:\facultate\an ii sem i\GORGHIU\iarna materiale\4827749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873500"/>
            <a:ext cx="2984500" cy="2984500"/>
          </a:xfrm>
          <a:prstGeom prst="rect">
            <a:avLst/>
          </a:prstGeom>
          <a:noFill/>
        </p:spPr>
      </p:pic>
      <p:grpSp>
        <p:nvGrpSpPr>
          <p:cNvPr id="8" name="Group 7"/>
          <p:cNvGrpSpPr/>
          <p:nvPr/>
        </p:nvGrpSpPr>
        <p:grpSpPr>
          <a:xfrm>
            <a:off x="-252536" y="6445967"/>
            <a:ext cx="1479848" cy="319807"/>
            <a:chOff x="-76200" y="6453334"/>
            <a:chExt cx="1479848" cy="288034"/>
          </a:xfrm>
        </p:grpSpPr>
        <p:sp>
          <p:nvSpPr>
            <p:cNvPr id="9" name="Freeform 8"/>
            <p:cNvSpPr/>
            <p:nvPr/>
          </p:nvSpPr>
          <p:spPr>
            <a:xfrm rot="16200000">
              <a:off x="483704" y="5893430"/>
              <a:ext cx="288033" cy="1407842"/>
            </a:xfrm>
            <a:custGeom>
              <a:avLst/>
              <a:gdLst>
                <a:gd name="connsiteX0" fmla="*/ 0 w 306387"/>
                <a:gd name="connsiteY0" fmla="*/ 51066 h 1295400"/>
                <a:gd name="connsiteX1" fmla="*/ 14957 w 306387"/>
                <a:gd name="connsiteY1" fmla="*/ 14957 h 1295400"/>
                <a:gd name="connsiteX2" fmla="*/ 51066 w 306387"/>
                <a:gd name="connsiteY2" fmla="*/ 0 h 1295400"/>
                <a:gd name="connsiteX3" fmla="*/ 255321 w 306387"/>
                <a:gd name="connsiteY3" fmla="*/ 0 h 1295400"/>
                <a:gd name="connsiteX4" fmla="*/ 291430 w 306387"/>
                <a:gd name="connsiteY4" fmla="*/ 14957 h 1295400"/>
                <a:gd name="connsiteX5" fmla="*/ 306387 w 306387"/>
                <a:gd name="connsiteY5" fmla="*/ 51066 h 1295400"/>
                <a:gd name="connsiteX6" fmla="*/ 306387 w 306387"/>
                <a:gd name="connsiteY6" fmla="*/ 1244334 h 1295400"/>
                <a:gd name="connsiteX7" fmla="*/ 291430 w 306387"/>
                <a:gd name="connsiteY7" fmla="*/ 1280443 h 1295400"/>
                <a:gd name="connsiteX8" fmla="*/ 255321 w 306387"/>
                <a:gd name="connsiteY8" fmla="*/ 1295400 h 1295400"/>
                <a:gd name="connsiteX9" fmla="*/ 51066 w 306387"/>
                <a:gd name="connsiteY9" fmla="*/ 1295400 h 1295400"/>
                <a:gd name="connsiteX10" fmla="*/ 14957 w 306387"/>
                <a:gd name="connsiteY10" fmla="*/ 1280443 h 1295400"/>
                <a:gd name="connsiteX11" fmla="*/ 0 w 306387"/>
                <a:gd name="connsiteY11" fmla="*/ 1244334 h 1295400"/>
                <a:gd name="connsiteX12" fmla="*/ 0 w 306387"/>
                <a:gd name="connsiteY12" fmla="*/ 51066 h 1295400"/>
                <a:gd name="connsiteX0-1" fmla="*/ 0 w 306387"/>
                <a:gd name="connsiteY0-2" fmla="*/ 51066 h 1295402"/>
                <a:gd name="connsiteX1-3" fmla="*/ 14957 w 306387"/>
                <a:gd name="connsiteY1-4" fmla="*/ 14957 h 1295402"/>
                <a:gd name="connsiteX2-5" fmla="*/ 51066 w 306387"/>
                <a:gd name="connsiteY2-6" fmla="*/ 0 h 1295402"/>
                <a:gd name="connsiteX3-7" fmla="*/ 255321 w 306387"/>
                <a:gd name="connsiteY3-8" fmla="*/ 0 h 1295402"/>
                <a:gd name="connsiteX4-9" fmla="*/ 291430 w 306387"/>
                <a:gd name="connsiteY4-10" fmla="*/ 14957 h 1295402"/>
                <a:gd name="connsiteX5-11" fmla="*/ 306387 w 306387"/>
                <a:gd name="connsiteY5-12" fmla="*/ 51066 h 1295402"/>
                <a:gd name="connsiteX6-13" fmla="*/ 306387 w 306387"/>
                <a:gd name="connsiteY6-14" fmla="*/ 1244334 h 1295402"/>
                <a:gd name="connsiteX7-15" fmla="*/ 291430 w 306387"/>
                <a:gd name="connsiteY7-16" fmla="*/ 1280443 h 1295402"/>
                <a:gd name="connsiteX8-17" fmla="*/ 229789 w 306387"/>
                <a:gd name="connsiteY8-18" fmla="*/ 1295402 h 1295402"/>
                <a:gd name="connsiteX9-19" fmla="*/ 51066 w 306387"/>
                <a:gd name="connsiteY9-20" fmla="*/ 1295400 h 1295402"/>
                <a:gd name="connsiteX10-21" fmla="*/ 14957 w 306387"/>
                <a:gd name="connsiteY10-22" fmla="*/ 1280443 h 1295402"/>
                <a:gd name="connsiteX11-23" fmla="*/ 0 w 306387"/>
                <a:gd name="connsiteY11-24" fmla="*/ 1244334 h 1295402"/>
                <a:gd name="connsiteX12-25" fmla="*/ 0 w 306387"/>
                <a:gd name="connsiteY12-26" fmla="*/ 51066 h 1295402"/>
                <a:gd name="connsiteX0-27" fmla="*/ 0 w 306387"/>
                <a:gd name="connsiteY0-28" fmla="*/ 51066 h 1295402"/>
                <a:gd name="connsiteX1-29" fmla="*/ 14957 w 306387"/>
                <a:gd name="connsiteY1-30" fmla="*/ 14957 h 1295402"/>
                <a:gd name="connsiteX2-31" fmla="*/ 51066 w 306387"/>
                <a:gd name="connsiteY2-32" fmla="*/ 0 h 1295402"/>
                <a:gd name="connsiteX3-33" fmla="*/ 255321 w 306387"/>
                <a:gd name="connsiteY3-34" fmla="*/ 0 h 1295402"/>
                <a:gd name="connsiteX4-35" fmla="*/ 291430 w 306387"/>
                <a:gd name="connsiteY4-36" fmla="*/ 14957 h 1295402"/>
                <a:gd name="connsiteX5-37" fmla="*/ 306387 w 306387"/>
                <a:gd name="connsiteY5-38" fmla="*/ 51066 h 1295402"/>
                <a:gd name="connsiteX6-39" fmla="*/ 306387 w 306387"/>
                <a:gd name="connsiteY6-40" fmla="*/ 1244334 h 1295402"/>
                <a:gd name="connsiteX7-41" fmla="*/ 291430 w 306387"/>
                <a:gd name="connsiteY7-42" fmla="*/ 1280443 h 1295402"/>
                <a:gd name="connsiteX8-43" fmla="*/ 229789 w 306387"/>
                <a:gd name="connsiteY8-44" fmla="*/ 1295402 h 1295402"/>
                <a:gd name="connsiteX9-45" fmla="*/ 51066 w 306387"/>
                <a:gd name="connsiteY9-46" fmla="*/ 1295400 h 1295402"/>
                <a:gd name="connsiteX10-47" fmla="*/ 14957 w 306387"/>
                <a:gd name="connsiteY10-48" fmla="*/ 1280443 h 1295402"/>
                <a:gd name="connsiteX11-49" fmla="*/ 0 w 306387"/>
                <a:gd name="connsiteY11-50" fmla="*/ 1244334 h 1295402"/>
                <a:gd name="connsiteX12-51" fmla="*/ 0 w 306387"/>
                <a:gd name="connsiteY12-52" fmla="*/ 51066 h 129540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</a:cxnLst>
              <a:rect l="l" t="t" r="r" b="b"/>
              <a:pathLst>
                <a:path w="306387" h="1295402">
                  <a:moveTo>
                    <a:pt x="0" y="51066"/>
                  </a:moveTo>
                  <a:cubicBezTo>
                    <a:pt x="0" y="37522"/>
                    <a:pt x="5380" y="24534"/>
                    <a:pt x="14957" y="14957"/>
                  </a:cubicBezTo>
                  <a:cubicBezTo>
                    <a:pt x="24534" y="5380"/>
                    <a:pt x="37523" y="0"/>
                    <a:pt x="51066" y="0"/>
                  </a:cubicBezTo>
                  <a:lnTo>
                    <a:pt x="255321" y="0"/>
                  </a:lnTo>
                  <a:cubicBezTo>
                    <a:pt x="268865" y="0"/>
                    <a:pt x="281853" y="5380"/>
                    <a:pt x="291430" y="14957"/>
                  </a:cubicBezTo>
                  <a:cubicBezTo>
                    <a:pt x="301007" y="24534"/>
                    <a:pt x="306387" y="37523"/>
                    <a:pt x="306387" y="51066"/>
                  </a:cubicBezTo>
                  <a:lnTo>
                    <a:pt x="306387" y="1244334"/>
                  </a:lnTo>
                  <a:cubicBezTo>
                    <a:pt x="306387" y="1257878"/>
                    <a:pt x="304196" y="1271932"/>
                    <a:pt x="291430" y="1280443"/>
                  </a:cubicBezTo>
                  <a:cubicBezTo>
                    <a:pt x="278664" y="1288954"/>
                    <a:pt x="243332" y="1295402"/>
                    <a:pt x="229789" y="1295402"/>
                  </a:cubicBezTo>
                  <a:cubicBezTo>
                    <a:pt x="153607" y="1290928"/>
                    <a:pt x="110640" y="1295401"/>
                    <a:pt x="51066" y="1295400"/>
                  </a:cubicBezTo>
                  <a:cubicBezTo>
                    <a:pt x="37522" y="1295400"/>
                    <a:pt x="24534" y="1290020"/>
                    <a:pt x="14957" y="1280443"/>
                  </a:cubicBezTo>
                  <a:cubicBezTo>
                    <a:pt x="5380" y="1270866"/>
                    <a:pt x="0" y="1257877"/>
                    <a:pt x="0" y="1244334"/>
                  </a:cubicBezTo>
                  <a:lnTo>
                    <a:pt x="0" y="51066"/>
                  </a:lnTo>
                  <a:close/>
                </a:path>
              </a:pathLst>
            </a:custGeom>
            <a:solidFill>
              <a:srgbClr val="D6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  <a:ea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1187624" y="6453336"/>
              <a:ext cx="216024" cy="288032"/>
            </a:xfrm>
            <a:prstGeom prst="ellipse">
              <a:avLst/>
            </a:prstGeom>
            <a:solidFill>
              <a:srgbClr val="D6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algn="ctr" defTabSz="914400" rtl="0" eaLnBrk="1" latinLnBrk="0" hangingPunct="1">
                <a:defRPr/>
              </a:pPr>
              <a:endParaRPr lang="en-GB" sz="1800" kern="1200">
                <a:solidFill>
                  <a:srgbClr val="FFFFFF"/>
                </a:solidFill>
                <a:latin typeface="+mn-lt"/>
                <a:ea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1" name="Rectangle 10"/>
          <p:cNvSpPr/>
          <p:nvPr/>
        </p:nvSpPr>
        <p:spPr>
          <a:xfrm>
            <a:off x="-228600" y="6400800"/>
            <a:ext cx="13131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GB" b="1" kern="100" dirty="0" smtClean="0">
                <a:solidFill>
                  <a:schemeClr val="bg1"/>
                </a:solidFill>
                <a:latin typeface="Century Gothic" panose="020B0502020202020204" pitchFamily="34" charset="0"/>
                <a:ea typeface="Myriad Pro" pitchFamily="86" charset="0"/>
                <a:cs typeface="Myriad Pro" pitchFamily="86" charset="0"/>
              </a:rPr>
              <a:t>EVALUARE</a:t>
            </a:r>
            <a:endParaRPr lang="en-GB" b="1" kern="100" dirty="0">
              <a:solidFill>
                <a:schemeClr val="bg1"/>
              </a:solidFill>
              <a:latin typeface="Century Gothic" panose="020B0502020202020204" pitchFamily="34" charset="0"/>
              <a:ea typeface="Myriad Pro" pitchFamily="86" charset="0"/>
              <a:cs typeface="Myriad Pro" pitchFamily="8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71988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xITEhUUEhQWFhUWGRcWGBcUFBgVFhwUFxcYGBgXGBgcHCkgHRslHBgUITEiJSkrLi4uFx8zODMsNygtLiwBCgoKDg0OGxAQGywkICQsLCwsLCwsLCwsLCwsLCwsLC0sLCw0LCwvLCwsLCwsLCwsLDQsLCwsLywsLCwsLCwsLP/AABEIAOEA4QMBEQACEQEDEQH/xAAcAAEAAgMBAQEAAAAAAAAAAAAABQcDBAYIAQL/xABKEAABAwIDBAYECQcLBQAAAAABAAIDBBESITEFBkFRBxMiYXGBFDKRoSNCUnJzkrGywSUzU2Ki0dIVNENUY4KDk6PC4RYkNbPw/8QAGgEBAAIDAQAAAAAAAAAAAAAAAAMEAgUGAf/EADkRAAIBAgMFBQcEAQMFAAAAAAABAgMRBCExBRJBUWETMnGBkSJSobHB0fAUIzPhQiQ08RVDYnLi/9oADAMBAAIRAxEAPwC8UAQBAEAQBAEAQBAEAQBAEAQBAEAQBAEAQBAEAQBAEAQBAEAQBAEAQBAEAQBAEAQBAEAQBAEAQBAEAQBAEAQBAEAQBAEAQBAEAQBAEAQBAEAQBAfHFAcPS9I0UhOGMtFyAZZAwkC+eGxsguSEO+kB9aSJv+K396XPUm9EfX770g/pov8AMb+9eby5mao1HpF+jNWXpDpBpIw+Bv8AYvN+PNGX6at7kvRmlL0lwjQsP1k3480e/pa/uS9GYm9J8XG3scm/Hmh+lr+5L0Ztw9I1OdZGjxBFvO6b8eY/S1/cl6M2Hb/U1iRNETwGK1z43TejzRi8PVX+EvRm0N8IrA443d7H3aRzB4hZLMjaadmaFb0jQRj1Q7ubI2/sKHh02wNrMqqeOdgIbILgOtcWJGdiRqCgJBAEAQBAEAQBAEAQBAEAQBAEAQBAEBiqqhsbHPeQ1rQXOJ0DQLknyXjdj1Jt2R5kqpWzTyzBoAkkkkAsBYPeXDzsQqU5XOswtPcil0NqNg5KFm1gZl4TZnwhDB5mMtXqMHEBiM8UEfcC8ue7gwr243S+tzh/2NL9DH90LYUu4jiMf/uan/syiN7qnrqqeQ54pH2+a04W+4BVN68mzpIUtyhCPRfct/oq2pHLQRRtcC+EdW9uQLQHENNhwLQLFWqUrxsc7j6ThWbtZPTkdkpSkEAQBAEAQBAEAQBAEAQBAEAQBAEBVvTHvFZraKM5vGOWxzDb9lh8Tme4Dmq9aXBG32Zh/wDuyXRfVlaww271VbOjpUrG9BZpBLcQBF26XHEX4G3FYoubt1ZOz5kjt3ZRp5MIOKN7RJE/5UbswfEaH/lZSjusgwmIVeF7WadpLk19ORGkLAs2PwV6iNnxqMRP3ZYmdhZAXbudUfk2B3yYrfUuP9q2FJ/to4jaEP8AWzjzl8yiJG3Fzqcz4lUkzrqsORO9Ge2W0tcBJkyYdUXfJcXAtJ7rgDzU9OSUjSY+jKdJpcMy/AVcOcPqAIAgCAIAgCAIAgCAIAgCAIAgMdRKGNc52jQXHwAuV43Y9im2kjzRXVzqieSZ+sji7wB0HkLDyVBu+Z2FGkoWguGRsQtUbNnTSSJ7YmyopIppZXva2HqwerYHntkjE5tx2RYaZ5qSEU02ytisRUp1IU6cU3K+rtpwXXxOn2pQNl2QxzXtkNKSGyNuA6MOwnI5jsluXAsUslelfkauhWlT2k4tNdpa6fB2v8+PUr9xVZnQtna0W5DKqiimp3hsxacbXG7HOBIIJzLHad3cp40d6Ka1OfrbWlQxM6dRXjfLml9V+XOYj2YI5nQ1hdTuIOBzm3ZiuLFxGsZz7Tb2yUe7naWRf/Vb0FUoe2uK426dejMO0aGSB+CVtnWuM7tc06Oa7RzTzWDi4uzLdCvCtDfpu6+XR9TWXhMWnuLU32VKL5x9e32gvH3lcpP9tnKbVhbaEXz3ft9Cpxa3kqSOolmaFawaqWLNfWSTuXz0a7afVULHyG72l0bjxOC1ie8ggnxV2lJuOZyuOpRp1mo6PP1OqUhUCAIAgCAIAgCAIAgCAIAgCAICJ3te0UVSXWt1Moz72ED32WFTusnwqbrwtzXzPOFMNefBUmdZTtdklEombCnoTu621xTTXeMUUjermba94zxtxtrbkTzUlOe689Cvj8K8RStF2ks4vqvudptCQUNHLE1okppA50EnrtxSHF1Uvcb5O0IyOeZmk9yDXB6M0dFPGYmM27TjZSWjssrx+q4PPQ4XaFDHJG6eluGtzmhJu+K/xmn40R56jj3QOKa3o+a5f0biNadOSpVnm+7LhLo+Uua48OvYUfpEmz6WfZzyJadhjkgGbXkWxgsORdcYhxIdkbqyruCcOHA0lbs4YmpTxCyk7qXFcvLgbGyd7KLaTPR62Nsct7YX5NL9Pg36sd3Gx8VkqkZq0iGeEr4V9rRd105dVxXU34dyi1joTIHxMIkpjI28kMl7lt9HRniMvxXnYZW9Oh49p3kqm7ZvKdtJL79SrNpY+ukEgDZA4hwGQDgbG3dkqTvfM6ug49nHcd1bI7Lo2qLw1sPNmMebHMP2NVmg/ZkjTbZhapSqdbfFMr9pyHgqyN5LU063RSRKVctzoPaRQycjO631GXVyjozmdo/yLwLGUprwgCAIAgCAIAgCAIAgCAIAgCAhd842OoakP06p51t2gLt/aDVHVScHcs4OUo14OOt0ec6Y5+aps6mnqSURUbNhB5EpsPZrqieOFvx3ZnkwZud5C/nZZQi5OyPMVXVClKpLh8+BYdXVQ7OlFLKQ+knDiGPu4w3NiDziJv3ixVhtUnuvR/A5qFOrj6brwVqkeKy3v/pfEiNt7nzUzxVbOcXtHaDB23Bp1A/SRkajW3NYyouL3oFihtOFeHYYpWfPRf0+pFbL2saUmso2/AkhtVS3/NvubFvJhN8LuB7J5DyMt32o6cUZV6Kq/sVn7X+Eua+/P1XXp6zYdBteMz07xHLo4gC+L5M0fHx48yFM4RqK6NdSxOIwUtyauvzRkhu3Q7ThilhkfG7C0dRK5xfn8hwydhtbM5jvXsI1Emn5GOKq4OpOM4pq/eSy81wKo2lLI6aR0350vdjytZ97EW7tPJUZNt5nW0IwjTiqfdtl4E70d1GGtDeErJIvMjEPu+9SUH7dijteF8M5e60/jb6nKtbYWPAW9iiRsZO7bNOt0UkSlXLd6D3n0F4IOU7zfKxu1mngrlLQ5jaK/dXgWKpSgEAQBAEAQBAEAQBAEAQBAEAQEJvpSdbQ1Db2+Dc4HvYMY97QsKivFos4Op2deEup5zpXXN1Seh1NN+0ScKiZsaZY3RfDHHHU1cmQYMFzwY1vWPPndvsVrDpK8maLbspznTw8OOfm3ZfU43bm1H1M75n/ABjkPksGTW+Q95Krzk5O7N1hcPHD0VTjw+L4skd1t85qM4CDJB8gnNvfGTp4HLw1UlKq4ZcChj9nU8T7Sylz5+P3+ZYWz46CucaiHDjLSyUDsucxws6OePiDzPkVajuT9pHOVf1GGXZz04ePOLOB2nutXbOndNSB5jBux8fbcGfJkZqRw0INr5KCUJQd0bahisPiae5Vtfk8s+aZ12wd+31EEmGEOqYRifEHFoczQuZkc72u0+RKkjWbTss0UsRsyNKpG8rQlknrZ8n9ysq+sdNLJK62KRxebaZm9gqUnd3Oqo01ShGmtErGXYVX1VTDJoGyMJ+biAd7iVlF2kmR4mHaUJxtqmYNqQ4JpmfJkkb7HuCNWbQoy3qcZc0vkRFbosoleuXB0H/+Pd9PJ91iuUtDmNofy+SLDUpRCAIAgCAIAgCAIAgCAIAgCAICL3oLvQ6nCAT1Mtr5D1CsZ91k2HSdaF3bNfM810otkqLOsh3iUhUbNhTOy3bbLNs+sp4Rd/WRPsSGgscQHDESB8Tmpad3BxXQ12NdOljKVao8rSXmr2y14nObS2bNAQJo3Rk6YhkfB2h8iopRcdTY0q9Ksr05J/nLUj5CiEjon7KgpGwSSVc0U8sYlaYYsTWNdpchwJ7wPYp91Rs28zSuvUrucY004p2d3ZnbUW9ksNIyeXDVsxlhmphazA0EPewgYXXuCDa2XNTqo1G7z8DUvBxq1nTh7DtpLnyT+Ru02/8As4guMha7iDE/F7mm/tTt4B7Kxd7bt/NWKn2rUNknlkY3Cx73ua3SwJJCoyd22dbh4ShSjCTu0kjUkGRWJMtTe3gdiqHv4PwSf5kbXn3uKklqU8Kt2ko8rr0bRA1+i9iRVy4OhBv5Pcec8nuaxXKWhzW0H+6vBFhqUoBAEAQBAEAQBAEAQBAEAQBAEBG7ytvSVA/sZeNviO4rGfdZNh/5Y+K+Z5npXX+zyVJnVweZKwqJmwpHb7ozWoqqzceCRsksfy6Z0ZY9vkA9w72qWn3H+ZGs2hG+Kp3drpqL5STuvovM0J55aSwB9Io5c2Nku6N7OX9nK3Q2sQReyxbcNM1+fEnUKeKu37FWOttU+fWLIvbmzmMDJoCXU8tw3F67Ht9aJ/6w4HiPafJRSzWhlRryk3Tqq04620a4Nfmp0u581JXwsoqxvwkN+ocHFjizUsa4cRbTiADwKsUnGa3ZGnx0auGqOvReUtV15+Zq73MraKVhhaYaaK7YTES6Mhxu7rb6vcdcWXK+q8qb0XlkjLBdhiINTe9J6318v68zRkoWVkL6inYGSxZzwM9UtN/hohwGRuzuy743FTV468UXadaWGqKlVd4vuyeq6S+/4oBqhNsEPDa2kbtgdziA843vj+xrVk+BXp5Oa/8AL5pP6kJXaLKJBXLl6FWWoHD+3k+6xXKOhze0lat5I79SmvCAIAgCAIAgCAIAgCAIAgCAICN3lNqSp+hl+45Yz7rJaP8AJHxXzPM1CfP7FSkdXTftErAombCkdNuJtYU1UC/83L8G/ln6rj3B1vJxWdKe7LMq7SwvbUHu96PtLy1+GfkSm8lFJs6RzWsbLRzG4ikBLA7XDcZseODhw52WdSLpvmmVMJWhjoJtuNWPFa+PVPinx8TnNp7VhMAgghMTes612OUynEGYAG3AsLHxWDkrWSLUMPUVXtKk1J2srK2V75n7/wCnRHHDLPVsp3St6yJuCR7sOocXM9Tgs1CyTbsVZYvelKMKbko5PNW+Op3exd6JY4f+9DKiDT0umImZb+2YBdvebeSnU2l7Wa5o09TCxnP9n2Ze7LJ+T0+JObJq9lsDpKd9MzH6xYWMuBn2hkeJyWUXTWasQVoYuVoVFJ20vdlN7VdH10pi/N43lnzMRt5fgqErXdjssOpqlFT71lfxNS4XhKbtUL00LvkyTR+0RSD7z1lwKydq0lzUX819iCrzksokNcuHoQt6A6wP5+TMi18mWt4aK5S0Oa2j/KvBFhqUoBAEAQBAEAQBAEAQBAEAQBAEBEb3R4qKpAtnDLqLj1CdFhUV4snwzSrQb5o810hzuqbOohqSkKiZsaZn4ZrEsXtmWdubtmKtpzR1VnPDbDF8dg0IOuNuWeuQPNXKM1OO5I5baWFnhK36mhkm/R/Z/wBHHb3boy0bi4XkgOklsx+rIOB79D3aKKdJw8DY4PaMMSrPKXLn4flyc3djptp0jKWZxZUU4IjeLYur0BF/WFgA4dwPepYbtSO69UazFOrg67qw7stfH6dDn9q7Gq9kSskZKCH3AewENdbMskYcjlna5420WEoypu5aoVqONg4yjpw+qZ+9oUMNVC6rpmBj47ekQDRt/wCmi/UOdxwseRvjJKS3o+aJ8PWnQqKhVd0+7Ln0fUjNjOLZo39W6QMe1xa1uI65WFrXvoDqbBRLUvYhJ03HeSunq7fnXkjb2vT9VC2P4V15HSdZJA+EZtAwNxZkm2I8OyLX1WTVkRUJ9pUc8l7NrKSlxvfL0RjiZioZT+jqIneUkb2faGol7L8ROVsTHrFr0aZzddoV7EjrlydCJ/J3+NL/ALVcpaHM4/8Al8iwFKUggCAIAgCAIAgCAIAgCAIAgCAjt432pag8oZfuOWM+6yWgr1Y+K+Z5jpNVSZ1UO8yWhUTNhTNgLEskhu9s+SeoZHE/q5O05j8xZzGlwzGY0tf3FZ04uUrIp42tGjRc5q6yTXRlmbC3pDnmkr2tjqB2SDYxyXGVjoCQRlx4chdhVv7M9TlsTgd2Pb4d70Neq8fuRu3+jVjndbRSdRIDcNucAP6jh2meVx3BeSocY5GdDaskt2st5c+P2ZCbVk2sIXQVlL6THwe0Y3AjRzXx53HNzVhLtLWkrlmisG5qpSnuvl/z9zN0X7EqGzvlljeyIxujIkaW4y4tywnMgWPCy8oQe9d6GW1sTSdJQi05Xvk72scwYWQ1jonOc2JkzmOLXEdhjyBcjPKwzGY1CrtJSsbfflVw6nFXk43WV82jJtd8RiYGvxva4Nc7rHvD/gwXvAdo0POFpAFwDdJW4HlBVN97ysmtLJWzyWXG2b5Mz7Ajx0e0W/Jjhl+pI4/YCs4Zxl5EWKlu4ii+sl6o4+v0SJ7XLl6EyP5PIGvWvxeYaR7rDyVuloc3tFWqrwRYKlKAQBAEAQBAEAQBAEAQBAEAQBARm8/8zqfoZf8A1uWMu6ySi7VI+K+Z5kowqTOqh3iWhUTNhTM914WLkpu3TTSVLG07+rls4sd3taTY65G1tDros6abllqVMdUpQot1Y3jldeLMO9j6h1S81UeCUhuIWsDhaG4m6gg2GhsvZ7297WpBhFSVFKi7x++dmTOyN8q6ibGJm9dBI0OjxnPB+pKL6cWuvbuUsakoJXNfXwOHxEpODtJa259V9Udjs/pKoJB2zJC7k+MkfWZcKdV4msnsuvHRJ+f3sfjbHSPSsYeoJmkt2ey5rAebi4DLuF/JYyrxWhJh9kVqkv3PZXxK02ZUPNSx+EyPMgdhGrnudc65AknwCp3d7nTVYRVFwbsrWvyViU3jEjYmMc0BjXgRjro5S1ghbZpwfGdfrHHIEuasp3tb80KuDcHUck82s8mrveeefBd1G/0c0/WCuZ8unw+3GFnRV7+BBtaW52UuUvsV3WnsrGJZxGRc3QiwjZ5JNwZpLDlk0H3q3S0Oa2hbtV4FhKUohAEAQBAEAQBAEAQBAEAQBAEBEb2xYqKqbreGUfsOWE1eLJsO7VYvqjzTRuOnC9/cqbOopt6ErCo2bCkZ1gWDo+j1o9Oju7CQ2Qt5F+E2B7rYvYpqHfRrNsNrCS8Vfwv/AMHWDbtNVE0e04mxTtNszZhdoHRyasJ4XOd9TorCmpezNZmklhatD9/Cy3ov18GuPUjK3dSajDmBprKB5u+MD4aM/pYwPjjW7deI4rx03HLVGccZCu95vcqLR8H0fTx9Tjd6d3ZKOXC4l0bhiikItiblkRweL5jw5qKcN1mxwmJjXjfRrJr84GDYuzn1ErYo9XZknRrBm57u4D8Ao4x3nYt1K8aNN1JcPi+C8zb2e6Pr8ccrYgxwMZkY+TFnYXDGk3IzIy9awRWvke1FPst2acr62aVuPHl9DNtmoBiY1r432IxFkczC50cYja5xkFrhlhZttbkZo3lb7mOHi9+UmmssruLsm75Wz15+R03Q+281T9HGPa5ymw2rNdt1/tw8X9Ctdsx4HvYfive36ri38FglYt1HvRT5pP4Fy9CzfyY3vklP7X/Ct0tDm8d/N5I7xSFMIAgCAIAgCAIAgCAIAgCAIAgI7eGIOpZ2m+cUgyNj6h4hYz7rJKLtUi+qPMNGb5qkzqod4lotFGy/T0NgLEsI+xTOY4PY4tc0hwcNQRoQiedzGcFNOLV0yyad9LtmDDJaOrYNRbF3uA+NGeLeHdkVcTjWVnqctUjX2bUvDOD/ADyfXiRtBtOv2S8R1THTUt7B7bvDW82O1HzHW7u/xSnTyloZVKWHxq3qTUZ8nl8PqvMzdLW12Ojig6t+IlszZCAGFmEg4Te5PaAIIFvYsq8srGOyaMlJ1L5aNdTHutszqdk1VTb4SWKTCeIiaC0DzOJ3s5LGEbU3IkxNbtMbTo8Itev5kcTsuq6qWOS18Dg62l7d/A8jzsqydnc39aHaU5QvqjYramLqmxRdYW4zIXTYQ7EW4Q0BpPDMm+ZtkLJlayMKdOfaOpOyytZX53/4XA7bodjzqXfRD75/crOG1ZptvPuLx+hXW/EWGsqWjhNJ73F34rBq0mWacr0IPoi0+hL/AMeRcXE0mQ1Fw05qxS0NJtBNVV4IsFSlAIAgCAIAgCAIAgCAIAgCAIAgI/eD+az52+Clz5dh3NYy7rM6Xfj4o8vUJHuy7lTZ1cLJsl4FEy/SNlYlg6Do/ax1dGJLZtfgxAECXD2TbifWUtFLfRrNquX6VuPNX8Dd3o2mxsYbKx8W04HNHXMaGh7QfzmJtgWubcgEa5aXWc5ZWfeRTwtFuTcGnRktHnbpZ8VxOj3J37bUfA1Fmz27JA7MthoBwf8Aq8eHIT06u9kzWY3Z7o+3DOPy/ohuk3eKjqIGMidjlbJf1XNLAA4PDsQFjeww63HcsK04yWRY2bhqtOo5SVlb10tY7TZDYm7OiEhAiFOzHi9XAYxiv7SpY23M+Rrqzm8TJx13svG5SlT1Ye4RFxjBOAvADsN8rjn/APZaKg7XyO0puW6t/XjbQxleGZaPRFERTzOtm6UNHg2Np/Eq3htGzmduSvVguS+pXPSbHbaFTwu5p9sbD9qwn32WsM74aHh9Wd90GULm000pJtJIGgcLRjUd93Ef3VNR4s1m0pe1GPJfMsxTGtCAIAgCAIAgCAIAgCAIAgCAICP2/b0afFa3VSXvpbAdVjLRmdK++rczy/Q6DnxVNnVQ1JaFRMv09DOCsSwj6yQtIc0kEEEEZEEaEea9RjKKkrSzRZ1B6NtmntMMFTELFzMnC/xm82Otm06HyKuK1aOepytVVdnVfYzhLn8n1Rxe2Nw66B/YYZWg3bJB6wIzBLb4mm/K/io5UpIvUto0Kqze6+T09Tf382JIKenrJG4JnhkdS0WHwmE4Xm3xjhsfEcllUi7KTIcBiF2k6MXeOsfDkb+8G0j/ACJRtB/OYGO8ImuuD/eY1eVJftIYOiv+oVHyu15v+zglWOgPpKHrLm6NaXBs+Mn47pJPa4ge4BXqK9g5Da097FSXKy+BVvSsbbQm/wAI/wCm1RVO+zYYN/6aPn8yx+hh99mt+lm+/f8AFT0u6anH/wAzO7UhTCAIAgCAIAgCAIAgCAIAgCAIDS21/N5vo5PuFeS0ZlDvLxPLdADYctFSZ1cE7ktCo2XqZ1279NBHSPqpoWzWnZCQ+9mRkAueANXdrLyWUbKO81fMqYqdWVdUKct32XLLi+C8CXZu7RenwiJ7JoZY5JGxl4cMbAC1pN74Te9jn2SFJ2cN9WzRTljcT+lm5pxlFpN24PXzX1NfdXarDVPD6VtM+OOXrJIC5gjYGnF1kZuDmG2OtwLL2nJb2ljHHYeSoq1RzTaspZ3fR/Mk49+J6ZjXVEYqoHZMqqY2BPKSM5MfzBI7rrNVWlnmuZTeBhVk1Te7LjGXDwfFHMb7b7+msbFHG6OMOxnGQXOcAQBYZAC545rCpU3si7gsB2EnOTu9DX67rNksbxp6oj+7LG5w/aLlg84eDLMFu41v3ofJoggVEbNBxsCvDNZ5HoPYlJ1NPDF8iNjT4hov77rZQVopHB4ip2lWU+bZSHSs6+0Ju7qx/ptVap32bzBr/TR8/mWJ0KE/ycMrDrZLG+ouLnuzuPJTUtDV7Qt2uXJHfqUohAEAQBAEAQBAEAQBAEAQBAEBG7x1DY6Wd7zZrYpCTa+WErGTsmSUouU4pczy9s9U2dPT1JiEqNmwps7zo5Mc8dTRSerM0PbzDhkSO8fBnyKlo2leD4ms2rvUnTxMP8XZ+f3zRzNVBNR1JB7EsTgQQMiRmHDm0j7SOahtKD6o2anTxVG+sZL8XiizOtj2vRubHJ1Mpt1jRY9oaNeNXRk6Wt9oVy6qxyOXcJbPxCclvLh911RwMez6/Z0rg+B0sT+zIxrTLDKzS2QydbQkAg24KK0ocDZSq4fFRylaS04NGDffdg0UoLbmCW5jxes06mN3eL5HiPAleVIbr6GWCxXbxd+8tfuY93W9ZDWQ8XQiZo/Wp3h33XOWMdGunyJ673J0qnKVn4SViKaozYold2KHr6uCPUF7S75re273NK9gt6SRBjKvZUJz6fPIvslbI4dHnnpJkvtCq7ngfVYwfgqku+zpcMrYaHh9WWl0LH8mM+kl+8p6XdNNj3+95I7tSFMIAgCAIAgCAIAgCAIAgCAIAgNDbzC6mnANiYpBe17XYc7cV5LQzp99eJ5boSLDLP8ACw/5VJnUw1JeAqNl+m+RIbMr3wSsljycx2IcjzB7iCR5rxNxd0Z1KUKsHTloy1tr7Lg2tSsmiIbJY4Xalrh60T+Yv+8d9yUVVjdanK0K9XZ9ZwkrriufJr88SrHmqoaj40MzPYR9jmH2Hx0q+1B8mdBJ0sVT4Si/zyZ3mxOlKIgCrY5jh8eIF7D34fWb4Zq1GuuJoa+yZJ/tO65PUh+kTe+nq42RU+J2F+Nz3NLQCGuaA29jc4jn3LCrUUlZFnZ2DqUZOdTlYiejwXrom8HiVp+aYn3UdLvpFvaP+1k+Vn8UQssWBzmH4rnM82kt/BRGzhLeSlzz9czu+iXZ+KaWc6Rt6tvzn2LvY0D66nw8c7mn23WtTjSXF39P7LRaFcOZPNe91R1lTO/5Ush8sZt7rKle8mzqlHcpRj0XyLh6Fnfk1vG0svC3xr/irFLumjx/83kjvFKUggCAIAgCAIAgCAIAgCAIAgCAjt4Zwylne4gBsUhJdp6p1ssZaMzpK80up5boTwVRnTweZMQqJl6mbCxLJN7qbyyUUlx2onW6xl9f1m8nD36HmJKVRwZRx2CjioW0ktH9H0LUqKWi2nACbSMPquGT2O42OrTzB81ctGornLqVfB1GtH8GV3t3oyqoyTTuE7OAJDJR3WPZPiCPBQyoyWmZtaO1Kc/5Fuv1X3OXk2BWNdhNLOD3QyH3gEKPdfIurEUWrqUfUsLo43TlgeampHVkNLWMJ7QB9Z7uWQsBrmbqalTcXvM1W0cbGrDsqefN/JIryuna+WV40dJI/wAnOLh7iqredzoqStCMeSS+BdO4+y/R6OJrhZ7/AIR/PE/O3k3CPJXqUd2COS2jX7bESa0WS8vuS21KoRQyyHRjHv8AqtJWcnZXKtKG/NR5tI8z12mZzt71RidZXsXh0Ku/JjfpJfvK3S0Ocx38vkjvFIUwgCAIAgCAIAgCAIAgCAIAgCAit6ZS2jqHNYXkRSWaNT2TksZ91klFJ1Ipu2aPMNCBn3WA81UZ08OLJWAqJl2mzYBWJYugUPGbGy9sz0r8cDyw8Rq1w5Oboft5ELOEnF3RUxFGnWjuzV/p4Hf7I6U4iLVUTmHi+Lts+qe0PK6tRrrijRVtlSWdN38dfsTzOkDZpF/SPIxyX9mFZ9tDmVP+n4j3fijkt7+kBs8boaUODHCz5HDCS3i1g1APEnNQ1K11aJtMDsxwkqlXVaLX1Oe3N2R6TVxsPqN+Ek+Ywjs+brDzKhpx3pWNhj8R2NFyvm8l5/YvNbA485PpOr+roXN4zObGPC+J/wCy0jzUNeVomx2VS38Qn7uf2KK2k+3mq0Eb2uy7OhF99m2zylkGY8DlzVuloc9j/wCXyRYKkKQQBAEAQBAEAQBAEAQBAEAQBAfiaMOBadCCD4HIoDz3vH0e1VHI7q29bCT2HiwNuDXA5Yh458FXlSfA3VHaFO3t5P4EE+OSP143t8WuA9uiicGtUbCniqUs1Jep8irG/KHtCjaLUKqMvpI5rzdZl2qMTphzWViN1EYjKF6Ybyufpr7cUPb2Mscg5rFokjNItjo0pWQ05ldbHPZ3f1YuGDzuXf3grdGFo3Zz21MR2tXcWkcvPidc7abOLgpjWFZdKO03TTxRRte8RsLjgaSMch7hqGtH1lWrJuSSN1syUKVOU5NJt8+BxtJuvW1UgZFCQTxeQABzdyCQpslrY6jz9D0FufsFtFSR04diLblzvlSON3G3AXOXcArEY2VjSVqrqTcmTS9IwgCAIAgCAIAgCAIAgCAIAgCAID8vYCLEAg6g5hAcPt/YD434oWOdE7MtaMRY7iANcPHLTPuQHPT0sZycyMniHtAPsIQ9Ta0NaTd2A5+jxeQH8K83UZqtUWkn6s1Jd24P6uz3fvXm5HkZfqKvvP1NR+70H9WHkR/Em6uR7+pq+8z9M2LB/VW+0fxJuR5D9VW99mRuxYf6qzzw/vTcjyPHiaz/AMmTMQksLMAAtbt2yHgsiE+umI9YxjxddAb2ytmTTvaA1wjv2n4S1uHjYnU8BZAWLSUjI24WNDW8gLe3mUBnQBAEAQBAEAQBAEAQBAEAQBAEAQBAEAQGOWBrsnNDvnAH7UBoybBpXawR+TQ37EBhduvSH+j9kkg+xyAxf9JUnyHf5sv8SADdGj/Ru/zZP4kB+xurR/ovbJIf9yAys3cpB/QMPzhi+1AblPQRM9SNjfmsaPsCA2UAQBAEAQBAEAQBAEAQBAEAQBAEAQBAEAQBAEAQBAEAQBAEAQBAEAQBAEAQBAEAQBAEAQBAEAQBAEAQBAEAQBAEAQBAEAQBAEAQBAEAQBAEAQBAEAQBAf/Z"/>
          <p:cNvSpPr>
            <a:spLocks noChangeAspect="1" noChangeArrowheads="1"/>
          </p:cNvSpPr>
          <p:nvPr/>
        </p:nvSpPr>
        <p:spPr bwMode="auto">
          <a:xfrm>
            <a:off x="1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en-GB"/>
          </a:p>
        </p:txBody>
      </p:sp>
      <p:sp>
        <p:nvSpPr>
          <p:cNvPr id="7" name="Rounded Rectangle 6"/>
          <p:cNvSpPr/>
          <p:nvPr/>
        </p:nvSpPr>
        <p:spPr>
          <a:xfrm rot="16200000">
            <a:off x="9147942" y="6066875"/>
            <a:ext cx="306387" cy="1079313"/>
          </a:xfrm>
          <a:prstGeom prst="roundRect">
            <a:avLst/>
          </a:prstGeom>
          <a:solidFill>
            <a:srgbClr val="99009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8761478" y="6485086"/>
            <a:ext cx="457121" cy="215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fld id="{74256886-91BF-4076-AFFA-7356CEB4E16A}" type="slidenum">
              <a:rPr lang="en-GB" altLang="en-US" sz="1400" b="1">
                <a:solidFill>
                  <a:schemeClr val="bg1"/>
                </a:solidFill>
                <a:latin typeface="Century Gothic" panose="020B0502020202020204" pitchFamily="34" charset="0"/>
              </a:rPr>
              <a:pPr algn="ctr" eaLnBrk="1" hangingPunct="1"/>
              <a:t>16</a:t>
            </a:fld>
            <a:endParaRPr lang="en-GB" altLang="en-US" sz="14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-252536" y="6445967"/>
            <a:ext cx="1479848" cy="319807"/>
            <a:chOff x="-76200" y="6453334"/>
            <a:chExt cx="1479848" cy="288034"/>
          </a:xfrm>
        </p:grpSpPr>
        <p:sp>
          <p:nvSpPr>
            <p:cNvPr id="13" name="Freeform 12"/>
            <p:cNvSpPr/>
            <p:nvPr/>
          </p:nvSpPr>
          <p:spPr>
            <a:xfrm rot="16200000">
              <a:off x="483704" y="5893430"/>
              <a:ext cx="288033" cy="1407842"/>
            </a:xfrm>
            <a:custGeom>
              <a:avLst/>
              <a:gdLst>
                <a:gd name="connsiteX0" fmla="*/ 0 w 306387"/>
                <a:gd name="connsiteY0" fmla="*/ 51066 h 1295400"/>
                <a:gd name="connsiteX1" fmla="*/ 14957 w 306387"/>
                <a:gd name="connsiteY1" fmla="*/ 14957 h 1295400"/>
                <a:gd name="connsiteX2" fmla="*/ 51066 w 306387"/>
                <a:gd name="connsiteY2" fmla="*/ 0 h 1295400"/>
                <a:gd name="connsiteX3" fmla="*/ 255321 w 306387"/>
                <a:gd name="connsiteY3" fmla="*/ 0 h 1295400"/>
                <a:gd name="connsiteX4" fmla="*/ 291430 w 306387"/>
                <a:gd name="connsiteY4" fmla="*/ 14957 h 1295400"/>
                <a:gd name="connsiteX5" fmla="*/ 306387 w 306387"/>
                <a:gd name="connsiteY5" fmla="*/ 51066 h 1295400"/>
                <a:gd name="connsiteX6" fmla="*/ 306387 w 306387"/>
                <a:gd name="connsiteY6" fmla="*/ 1244334 h 1295400"/>
                <a:gd name="connsiteX7" fmla="*/ 291430 w 306387"/>
                <a:gd name="connsiteY7" fmla="*/ 1280443 h 1295400"/>
                <a:gd name="connsiteX8" fmla="*/ 255321 w 306387"/>
                <a:gd name="connsiteY8" fmla="*/ 1295400 h 1295400"/>
                <a:gd name="connsiteX9" fmla="*/ 51066 w 306387"/>
                <a:gd name="connsiteY9" fmla="*/ 1295400 h 1295400"/>
                <a:gd name="connsiteX10" fmla="*/ 14957 w 306387"/>
                <a:gd name="connsiteY10" fmla="*/ 1280443 h 1295400"/>
                <a:gd name="connsiteX11" fmla="*/ 0 w 306387"/>
                <a:gd name="connsiteY11" fmla="*/ 1244334 h 1295400"/>
                <a:gd name="connsiteX12" fmla="*/ 0 w 306387"/>
                <a:gd name="connsiteY12" fmla="*/ 51066 h 1295400"/>
                <a:gd name="connsiteX0-1" fmla="*/ 0 w 306387"/>
                <a:gd name="connsiteY0-2" fmla="*/ 51066 h 1295402"/>
                <a:gd name="connsiteX1-3" fmla="*/ 14957 w 306387"/>
                <a:gd name="connsiteY1-4" fmla="*/ 14957 h 1295402"/>
                <a:gd name="connsiteX2-5" fmla="*/ 51066 w 306387"/>
                <a:gd name="connsiteY2-6" fmla="*/ 0 h 1295402"/>
                <a:gd name="connsiteX3-7" fmla="*/ 255321 w 306387"/>
                <a:gd name="connsiteY3-8" fmla="*/ 0 h 1295402"/>
                <a:gd name="connsiteX4-9" fmla="*/ 291430 w 306387"/>
                <a:gd name="connsiteY4-10" fmla="*/ 14957 h 1295402"/>
                <a:gd name="connsiteX5-11" fmla="*/ 306387 w 306387"/>
                <a:gd name="connsiteY5-12" fmla="*/ 51066 h 1295402"/>
                <a:gd name="connsiteX6-13" fmla="*/ 306387 w 306387"/>
                <a:gd name="connsiteY6-14" fmla="*/ 1244334 h 1295402"/>
                <a:gd name="connsiteX7-15" fmla="*/ 291430 w 306387"/>
                <a:gd name="connsiteY7-16" fmla="*/ 1280443 h 1295402"/>
                <a:gd name="connsiteX8-17" fmla="*/ 229789 w 306387"/>
                <a:gd name="connsiteY8-18" fmla="*/ 1295402 h 1295402"/>
                <a:gd name="connsiteX9-19" fmla="*/ 51066 w 306387"/>
                <a:gd name="connsiteY9-20" fmla="*/ 1295400 h 1295402"/>
                <a:gd name="connsiteX10-21" fmla="*/ 14957 w 306387"/>
                <a:gd name="connsiteY10-22" fmla="*/ 1280443 h 1295402"/>
                <a:gd name="connsiteX11-23" fmla="*/ 0 w 306387"/>
                <a:gd name="connsiteY11-24" fmla="*/ 1244334 h 1295402"/>
                <a:gd name="connsiteX12-25" fmla="*/ 0 w 306387"/>
                <a:gd name="connsiteY12-26" fmla="*/ 51066 h 1295402"/>
                <a:gd name="connsiteX0-27" fmla="*/ 0 w 306387"/>
                <a:gd name="connsiteY0-28" fmla="*/ 51066 h 1295402"/>
                <a:gd name="connsiteX1-29" fmla="*/ 14957 w 306387"/>
                <a:gd name="connsiteY1-30" fmla="*/ 14957 h 1295402"/>
                <a:gd name="connsiteX2-31" fmla="*/ 51066 w 306387"/>
                <a:gd name="connsiteY2-32" fmla="*/ 0 h 1295402"/>
                <a:gd name="connsiteX3-33" fmla="*/ 255321 w 306387"/>
                <a:gd name="connsiteY3-34" fmla="*/ 0 h 1295402"/>
                <a:gd name="connsiteX4-35" fmla="*/ 291430 w 306387"/>
                <a:gd name="connsiteY4-36" fmla="*/ 14957 h 1295402"/>
                <a:gd name="connsiteX5-37" fmla="*/ 306387 w 306387"/>
                <a:gd name="connsiteY5-38" fmla="*/ 51066 h 1295402"/>
                <a:gd name="connsiteX6-39" fmla="*/ 306387 w 306387"/>
                <a:gd name="connsiteY6-40" fmla="*/ 1244334 h 1295402"/>
                <a:gd name="connsiteX7-41" fmla="*/ 291430 w 306387"/>
                <a:gd name="connsiteY7-42" fmla="*/ 1280443 h 1295402"/>
                <a:gd name="connsiteX8-43" fmla="*/ 229789 w 306387"/>
                <a:gd name="connsiteY8-44" fmla="*/ 1295402 h 1295402"/>
                <a:gd name="connsiteX9-45" fmla="*/ 51066 w 306387"/>
                <a:gd name="connsiteY9-46" fmla="*/ 1295400 h 1295402"/>
                <a:gd name="connsiteX10-47" fmla="*/ 14957 w 306387"/>
                <a:gd name="connsiteY10-48" fmla="*/ 1280443 h 1295402"/>
                <a:gd name="connsiteX11-49" fmla="*/ 0 w 306387"/>
                <a:gd name="connsiteY11-50" fmla="*/ 1244334 h 1295402"/>
                <a:gd name="connsiteX12-51" fmla="*/ 0 w 306387"/>
                <a:gd name="connsiteY12-52" fmla="*/ 51066 h 129540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</a:cxnLst>
              <a:rect l="l" t="t" r="r" b="b"/>
              <a:pathLst>
                <a:path w="306387" h="1295402">
                  <a:moveTo>
                    <a:pt x="0" y="51066"/>
                  </a:moveTo>
                  <a:cubicBezTo>
                    <a:pt x="0" y="37522"/>
                    <a:pt x="5380" y="24534"/>
                    <a:pt x="14957" y="14957"/>
                  </a:cubicBezTo>
                  <a:cubicBezTo>
                    <a:pt x="24534" y="5380"/>
                    <a:pt x="37523" y="0"/>
                    <a:pt x="51066" y="0"/>
                  </a:cubicBezTo>
                  <a:lnTo>
                    <a:pt x="255321" y="0"/>
                  </a:lnTo>
                  <a:cubicBezTo>
                    <a:pt x="268865" y="0"/>
                    <a:pt x="281853" y="5380"/>
                    <a:pt x="291430" y="14957"/>
                  </a:cubicBezTo>
                  <a:cubicBezTo>
                    <a:pt x="301007" y="24534"/>
                    <a:pt x="306387" y="37523"/>
                    <a:pt x="306387" y="51066"/>
                  </a:cubicBezTo>
                  <a:lnTo>
                    <a:pt x="306387" y="1244334"/>
                  </a:lnTo>
                  <a:cubicBezTo>
                    <a:pt x="306387" y="1257878"/>
                    <a:pt x="304196" y="1271932"/>
                    <a:pt x="291430" y="1280443"/>
                  </a:cubicBezTo>
                  <a:cubicBezTo>
                    <a:pt x="278664" y="1288954"/>
                    <a:pt x="243332" y="1295402"/>
                    <a:pt x="229789" y="1295402"/>
                  </a:cubicBezTo>
                  <a:cubicBezTo>
                    <a:pt x="153607" y="1290928"/>
                    <a:pt x="110640" y="1295401"/>
                    <a:pt x="51066" y="1295400"/>
                  </a:cubicBezTo>
                  <a:cubicBezTo>
                    <a:pt x="37522" y="1295400"/>
                    <a:pt x="24534" y="1290020"/>
                    <a:pt x="14957" y="1280443"/>
                  </a:cubicBezTo>
                  <a:cubicBezTo>
                    <a:pt x="5380" y="1270866"/>
                    <a:pt x="0" y="1257877"/>
                    <a:pt x="0" y="1244334"/>
                  </a:cubicBezTo>
                  <a:lnTo>
                    <a:pt x="0" y="51066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  <a:ea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1187624" y="6453336"/>
              <a:ext cx="216024" cy="288032"/>
            </a:xfrm>
            <a:prstGeom prst="ellipse">
              <a:avLst/>
            </a:prstGeom>
            <a:solidFill>
              <a:srgbClr val="D6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algn="ctr" defTabSz="914400" rtl="0" eaLnBrk="1" latinLnBrk="0" hangingPunct="1">
                <a:defRPr/>
              </a:pPr>
              <a:endParaRPr lang="en-GB" sz="1800" kern="1200">
                <a:solidFill>
                  <a:srgbClr val="FFFFFF"/>
                </a:solidFill>
                <a:latin typeface="+mn-lt"/>
                <a:ea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-152400" y="6431881"/>
            <a:ext cx="1339257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GB" sz="1600" b="1" kern="100" dirty="0" smtClean="0">
                <a:solidFill>
                  <a:schemeClr val="bg1"/>
                </a:solidFill>
                <a:latin typeface="Century Gothic" panose="020B0502020202020204" pitchFamily="34" charset="0"/>
                <a:ea typeface="Myriad Pro" pitchFamily="86" charset="0"/>
                <a:cs typeface="Myriad Pro" pitchFamily="86" charset="0"/>
              </a:rPr>
              <a:t>CONCLUZII</a:t>
            </a:r>
            <a:endParaRPr lang="en-GB" sz="1600" b="1" kern="100" baseline="0" dirty="0">
              <a:solidFill>
                <a:schemeClr val="bg1"/>
              </a:solidFill>
              <a:latin typeface="Century Gothic" panose="020B0502020202020204" pitchFamily="34" charset="0"/>
              <a:ea typeface="Myriad Pro" pitchFamily="86" charset="0"/>
              <a:cs typeface="Myriad Pro" pitchFamily="86" charset="0"/>
            </a:endParaRPr>
          </a:p>
        </p:txBody>
      </p:sp>
      <p:pic>
        <p:nvPicPr>
          <p:cNvPr id="22" name="Picture 21" descr="Student sheet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598816" y="44624"/>
            <a:ext cx="510483" cy="596982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7813154" y="0"/>
            <a:ext cx="7920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>
                <a:latin typeface="Century Gothic" panose="020B0502020202020204" pitchFamily="34" charset="0"/>
              </a:rPr>
              <a:t>SS2</a:t>
            </a:r>
            <a:endParaRPr lang="en-GB" sz="1600" dirty="0">
              <a:latin typeface="Century Gothic" panose="020B0502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234468" y="762000"/>
            <a:ext cx="60486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o-RO" sz="5400" b="1" dirty="0" smtClean="0">
                <a:solidFill>
                  <a:srgbClr val="FF0000"/>
                </a:solidFill>
                <a:latin typeface="Garamond" pitchFamily="18" charset="0"/>
              </a:rPr>
              <a:t> </a:t>
            </a:r>
            <a:r>
              <a:rPr lang="ro-RO" sz="4800" b="1" dirty="0" smtClean="0">
                <a:solidFill>
                  <a:srgbClr val="FF0000"/>
                </a:solidFill>
                <a:latin typeface="Garamond" pitchFamily="18" charset="0"/>
              </a:rPr>
              <a:t>Care este concluzia?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09600" y="1676400"/>
            <a:ext cx="70104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Iarna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poate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fi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dusmanul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oamenilor</a:t>
            </a:r>
            <a:r>
              <a:rPr lang="en-US" sz="2400" b="1" dirty="0" smtClean="0"/>
              <a:t>, </a:t>
            </a:r>
            <a:r>
              <a:rPr lang="en-US" sz="2400" b="1" dirty="0" err="1" smtClean="0"/>
              <a:t>daca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acestia</a:t>
            </a:r>
            <a:r>
              <a:rPr lang="en-US" sz="2400" b="1" dirty="0" smtClean="0"/>
              <a:t> nu </a:t>
            </a:r>
            <a:r>
              <a:rPr lang="en-US" sz="2400" b="1" dirty="0" err="1" smtClean="0"/>
              <a:t>sunt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pregatiti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sa</a:t>
            </a:r>
            <a:r>
              <a:rPr lang="en-US" sz="2400" b="1" dirty="0" smtClean="0"/>
              <a:t> o </a:t>
            </a:r>
            <a:r>
              <a:rPr lang="en-US" sz="2400" b="1" dirty="0" err="1" smtClean="0"/>
              <a:t>intampine</a:t>
            </a:r>
            <a:r>
              <a:rPr lang="en-US" sz="2400" b="1" dirty="0" smtClean="0"/>
              <a:t>.</a:t>
            </a:r>
          </a:p>
          <a:p>
            <a:endParaRPr lang="en-US" sz="2400" b="1" dirty="0" smtClean="0"/>
          </a:p>
          <a:p>
            <a:endParaRPr lang="en-US" sz="2400" b="1" dirty="0" smtClean="0"/>
          </a:p>
          <a:p>
            <a:endParaRPr lang="en-US" sz="2400" b="1" dirty="0" smtClean="0"/>
          </a:p>
          <a:p>
            <a:endParaRPr lang="en-US" sz="2400" b="1" dirty="0" smtClean="0"/>
          </a:p>
          <a:p>
            <a:endParaRPr lang="en-US" sz="2400" b="1" dirty="0" smtClean="0"/>
          </a:p>
          <a:p>
            <a:endParaRPr lang="en-US" sz="2400" b="1" dirty="0" smtClean="0"/>
          </a:p>
          <a:p>
            <a:endParaRPr lang="en-US" sz="2400" b="1" dirty="0" smtClean="0"/>
          </a:p>
          <a:p>
            <a:r>
              <a:rPr lang="en-US" sz="2400" b="1" dirty="0" smtClean="0"/>
              <a:t> </a:t>
            </a:r>
            <a:endParaRPr lang="en-US" sz="2400" b="1" dirty="0"/>
          </a:p>
        </p:txBody>
      </p:sp>
      <p:pic>
        <p:nvPicPr>
          <p:cNvPr id="7169" name="Picture 1" descr="E:\facultate\an ii sem i\GORGHIU\iarna materiale\0_UFS1v7VH4Jg4C9z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71600" y="2743200"/>
            <a:ext cx="2628900" cy="1752600"/>
          </a:xfrm>
          <a:prstGeom prst="rect">
            <a:avLst/>
          </a:prstGeom>
          <a:noFill/>
        </p:spPr>
      </p:pic>
      <p:pic>
        <p:nvPicPr>
          <p:cNvPr id="17" name="Picture 7" descr="E:\facultate\an ii sem i\GORGHIU\iarna materiale\12-388x22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6600" y="4648200"/>
            <a:ext cx="2788574" cy="1752600"/>
          </a:xfrm>
          <a:prstGeom prst="rect">
            <a:avLst/>
          </a:prstGeom>
          <a:noFill/>
        </p:spPr>
      </p:pic>
      <p:pic>
        <p:nvPicPr>
          <p:cNvPr id="18" name="Picture 5" descr="E:\facultate\an ii sem i\GORGHIU\iarna materiale\images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38800" y="2667000"/>
            <a:ext cx="2583542" cy="18288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xITEhUUEhQWFhUWGRcWGBcUFBgVFhwUFxcYGBgXGBgcHCkgHRslHBgUITEiJSkrLi4uFx8zODMsNygtLiwBCgoKDg0OGxAQGywkICQsLCwsLCwsLCwsLCwsLCwsLC0sLCw0LCwvLCwsLCwsLCwsLDQsLCwsLywsLCwsLCwsLP/AABEIAOEA4QMBEQACEQEDEQH/xAAcAAEAAgMBAQEAAAAAAAAAAAAABQcDBAYIAQL/xABKEAABAwIDBAYECQcLBQAAAAABAAIDBBESITEFBkFRBxMiYXGBFDKRoSNCUnJzkrGywSUzU2Ki0dIVNENUY4KDk6PC4RYkNbPw/8QAGgEBAAIDAQAAAAAAAAAAAAAAAAMEAgUGAf/EADkRAAIBAgMFBQcEAQMFAAAAAAABAgMRBCExBRJBUWETMnGBkSJSobHB0fAUIzPhQiQ08RVDYnLi/9oADAMBAAIRAxEAPwC8UAQBAEAQBAEAQBAEAQBAEAQBAEAQBAEAQBAEAQBAEAQBAEAQBAEAQBAEAQBAEAQBAEAQBAEAQBAEAQBAEAQBAEAQBAEAQBAEAQBAEAQBAEAQBAfHFAcPS9I0UhOGMtFyAZZAwkC+eGxsguSEO+kB9aSJv+K396XPUm9EfX770g/pov8AMb+9eby5mao1HpF+jNWXpDpBpIw+Bv8AYvN+PNGX6at7kvRmlL0lwjQsP1k3480e/pa/uS9GYm9J8XG3scm/Hmh+lr+5L0Ztw9I1OdZGjxBFvO6b8eY/S1/cl6M2Hb/U1iRNETwGK1z43TejzRi8PVX+EvRm0N8IrA443d7H3aRzB4hZLMjaadmaFb0jQRj1Q7ubI2/sKHh02wNrMqqeOdgIbILgOtcWJGdiRqCgJBAEAQBAEAQBAEAQBAEAQBAEAQBAEBiqqhsbHPeQ1rQXOJ0DQLknyXjdj1Jt2R5kqpWzTyzBoAkkkkAsBYPeXDzsQqU5XOswtPcil0NqNg5KFm1gZl4TZnwhDB5mMtXqMHEBiM8UEfcC8ue7gwr243S+tzh/2NL9DH90LYUu4jiMf/uan/syiN7qnrqqeQ54pH2+a04W+4BVN68mzpIUtyhCPRfct/oq2pHLQRRtcC+EdW9uQLQHENNhwLQLFWqUrxsc7j6ThWbtZPTkdkpSkEAQBAEAQBAEAQBAEAQBAEAQBAEBVvTHvFZraKM5vGOWxzDb9lh8Tme4Dmq9aXBG32Zh/wDuyXRfVlaww271VbOjpUrG9BZpBLcQBF26XHEX4G3FYoubt1ZOz5kjt3ZRp5MIOKN7RJE/5UbswfEaH/lZSjusgwmIVeF7WadpLk19ORGkLAs2PwV6iNnxqMRP3ZYmdhZAXbudUfk2B3yYrfUuP9q2FJ/to4jaEP8AWzjzl8yiJG3Fzqcz4lUkzrqsORO9Ge2W0tcBJkyYdUXfJcXAtJ7rgDzU9OSUjSY+jKdJpcMy/AVcOcPqAIAgCAIAgCAIAgCAIAgCAIAgMdRKGNc52jQXHwAuV43Y9im2kjzRXVzqieSZ+sji7wB0HkLDyVBu+Z2FGkoWguGRsQtUbNnTSSJ7YmyopIppZXva2HqwerYHntkjE5tx2RYaZ5qSEU02ytisRUp1IU6cU3K+rtpwXXxOn2pQNl2QxzXtkNKSGyNuA6MOwnI5jsluXAsUslelfkauhWlT2k4tNdpa6fB2v8+PUr9xVZnQtna0W5DKqiimp3hsxacbXG7HOBIIJzLHad3cp40d6Ka1OfrbWlQxM6dRXjfLml9V+XOYj2YI5nQ1hdTuIOBzm3ZiuLFxGsZz7Tb2yUe7naWRf/Vb0FUoe2uK426dejMO0aGSB+CVtnWuM7tc06Oa7RzTzWDi4uzLdCvCtDfpu6+XR9TWXhMWnuLU32VKL5x9e32gvH3lcpP9tnKbVhbaEXz3ft9Cpxa3kqSOolmaFawaqWLNfWSTuXz0a7afVULHyG72l0bjxOC1ie8ggnxV2lJuOZyuOpRp1mo6PP1OqUhUCAIAgCAIAgCAIAgCAIAgCAICJ3te0UVSXWt1Moz72ED32WFTusnwqbrwtzXzPOFMNefBUmdZTtdklEombCnoTu621xTTXeMUUjermba94zxtxtrbkTzUlOe689Cvj8K8RStF2ks4vqvudptCQUNHLE1okppA50EnrtxSHF1Uvcb5O0IyOeZmk9yDXB6M0dFPGYmM27TjZSWjssrx+q4PPQ4XaFDHJG6eluGtzmhJu+K/xmn40R56jj3QOKa3o+a5f0biNadOSpVnm+7LhLo+Uua48OvYUfpEmz6WfZzyJadhjkgGbXkWxgsORdcYhxIdkbqyruCcOHA0lbs4YmpTxCyk7qXFcvLgbGyd7KLaTPR62Nsct7YX5NL9Pg36sd3Gx8VkqkZq0iGeEr4V9rRd105dVxXU34dyi1joTIHxMIkpjI28kMl7lt9HRniMvxXnYZW9Oh49p3kqm7ZvKdtJL79SrNpY+ukEgDZA4hwGQDgbG3dkqTvfM6ug49nHcd1bI7Lo2qLw1sPNmMebHMP2NVmg/ZkjTbZhapSqdbfFMr9pyHgqyN5LU063RSRKVctzoPaRQycjO631GXVyjozmdo/yLwLGUprwgCAIAgCAIAgCAIAgCAIAgCAhd842OoakP06p51t2gLt/aDVHVScHcs4OUo14OOt0ec6Y5+aps6mnqSURUbNhB5EpsPZrqieOFvx3ZnkwZud5C/nZZQi5OyPMVXVClKpLh8+BYdXVQ7OlFLKQ+knDiGPu4w3NiDziJv3ixVhtUnuvR/A5qFOrj6brwVqkeKy3v/pfEiNt7nzUzxVbOcXtHaDB23Bp1A/SRkajW3NYyouL3oFihtOFeHYYpWfPRf0+pFbL2saUmso2/AkhtVS3/NvubFvJhN8LuB7J5DyMt32o6cUZV6Kq/sVn7X+Eua+/P1XXp6zYdBteMz07xHLo4gC+L5M0fHx48yFM4RqK6NdSxOIwUtyauvzRkhu3Q7ThilhkfG7C0dRK5xfn8hwydhtbM5jvXsI1Emn5GOKq4OpOM4pq/eSy81wKo2lLI6aR0350vdjytZ97EW7tPJUZNt5nW0IwjTiqfdtl4E70d1GGtDeErJIvMjEPu+9SUH7dijteF8M5e60/jb6nKtbYWPAW9iiRsZO7bNOt0UkSlXLd6D3n0F4IOU7zfKxu1mngrlLQ5jaK/dXgWKpSgEAQBAEAQBAEAQBAEAQBAEAQEJvpSdbQ1Db2+Dc4HvYMY97QsKivFos4Op2deEup5zpXXN1Seh1NN+0ScKiZsaZY3RfDHHHU1cmQYMFzwY1vWPPndvsVrDpK8maLbspznTw8OOfm3ZfU43bm1H1M75n/ABjkPksGTW+Q95Krzk5O7N1hcPHD0VTjw+L4skd1t85qM4CDJB8gnNvfGTp4HLw1UlKq4ZcChj9nU8T7Sylz5+P3+ZYWz46CucaiHDjLSyUDsucxws6OePiDzPkVajuT9pHOVf1GGXZz04ePOLOB2nutXbOndNSB5jBux8fbcGfJkZqRw0INr5KCUJQd0bahisPiae5Vtfk8s+aZ12wd+31EEmGEOqYRifEHFoczQuZkc72u0+RKkjWbTss0UsRsyNKpG8rQlknrZ8n9ysq+sdNLJK62KRxebaZm9gqUnd3Oqo01ShGmtErGXYVX1VTDJoGyMJ+biAd7iVlF2kmR4mHaUJxtqmYNqQ4JpmfJkkb7HuCNWbQoy3qcZc0vkRFbosoleuXB0H/+Pd9PJ91iuUtDmNofy+SLDUpRCAIAgCAIAgCAIAgCAIAgCAICL3oLvQ6nCAT1Mtr5D1CsZ91k2HSdaF3bNfM810otkqLOsh3iUhUbNhTOy3bbLNs+sp4Rd/WRPsSGgscQHDESB8Tmpad3BxXQ12NdOljKVao8rSXmr2y14nObS2bNAQJo3Rk6YhkfB2h8iopRcdTY0q9Ksr05J/nLUj5CiEjon7KgpGwSSVc0U8sYlaYYsTWNdpchwJ7wPYp91Rs28zSuvUrucY004p2d3ZnbUW9ksNIyeXDVsxlhmphazA0EPewgYXXuCDa2XNTqo1G7z8DUvBxq1nTh7DtpLnyT+Ru02/8As4guMha7iDE/F7mm/tTt4B7Kxd7bt/NWKn2rUNknlkY3Cx73ua3SwJJCoyd22dbh4ShSjCTu0kjUkGRWJMtTe3gdiqHv4PwSf5kbXn3uKklqU8Kt2ko8rr0bRA1+i9iRVy4OhBv5Pcec8nuaxXKWhzW0H+6vBFhqUoBAEAQBAEAQBAEAQBAEAQBAEBG7ytvSVA/sZeNviO4rGfdZNh/5Y+K+Z5npXX+zyVJnVweZKwqJmwpHb7ozWoqqzceCRsksfy6Z0ZY9vkA9w72qWn3H+ZGs2hG+Kp3drpqL5STuvovM0J55aSwB9Io5c2Nku6N7OX9nK3Q2sQReyxbcNM1+fEnUKeKu37FWOttU+fWLIvbmzmMDJoCXU8tw3F67Ht9aJ/6w4HiPafJRSzWhlRryk3Tqq04620a4Nfmp0u581JXwsoqxvwkN+ocHFjizUsa4cRbTiADwKsUnGa3ZGnx0auGqOvReUtV15+Zq73MraKVhhaYaaK7YTES6Mhxu7rb6vcdcWXK+q8qb0XlkjLBdhiINTe9J6318v68zRkoWVkL6inYGSxZzwM9UtN/hohwGRuzuy743FTV468UXadaWGqKlVd4vuyeq6S+/4oBqhNsEPDa2kbtgdziA843vj+xrVk+BXp5Oa/8AL5pP6kJXaLKJBXLl6FWWoHD+3k+6xXKOhze0lat5I79SmvCAIAgCAIAgCAIAgCAIAgCAICN3lNqSp+hl+45Yz7rJaP8AJHxXzPM1CfP7FSkdXTftErAombCkdNuJtYU1UC/83L8G/ln6rj3B1vJxWdKe7LMq7SwvbUHu96PtLy1+GfkSm8lFJs6RzWsbLRzG4ikBLA7XDcZseODhw52WdSLpvmmVMJWhjoJtuNWPFa+PVPinx8TnNp7VhMAgghMTes612OUynEGYAG3AsLHxWDkrWSLUMPUVXtKk1J2srK2V75n7/wCnRHHDLPVsp3St6yJuCR7sOocXM9Tgs1CyTbsVZYvelKMKbko5PNW+Op3exd6JY4f+9DKiDT0umImZb+2YBdvebeSnU2l7Wa5o09TCxnP9n2Ze7LJ+T0+JObJq9lsDpKd9MzH6xYWMuBn2hkeJyWUXTWasQVoYuVoVFJ20vdlN7VdH10pi/N43lnzMRt5fgqErXdjssOpqlFT71lfxNS4XhKbtUL00LvkyTR+0RSD7z1lwKydq0lzUX819iCrzksokNcuHoQt6A6wP5+TMi18mWt4aK5S0Oa2j/KvBFhqUoBAEAQBAEAQBAEAQBAEAQBAEBEb3R4qKpAtnDLqLj1CdFhUV4snwzSrQb5o810hzuqbOohqSkKiZsaZn4ZrEsXtmWdubtmKtpzR1VnPDbDF8dg0IOuNuWeuQPNXKM1OO5I5baWFnhK36mhkm/R/Z/wBHHb3boy0bi4XkgOklsx+rIOB79D3aKKdJw8DY4PaMMSrPKXLn4flyc3djptp0jKWZxZUU4IjeLYur0BF/WFgA4dwPepYbtSO69UazFOrg67qw7stfH6dDn9q7Gq9kSskZKCH3AewENdbMskYcjlna5420WEoypu5aoVqONg4yjpw+qZ+9oUMNVC6rpmBj47ekQDRt/wCmi/UOdxwseRvjJKS3o+aJ8PWnQqKhVd0+7Ln0fUjNjOLZo39W6QMe1xa1uI65WFrXvoDqbBRLUvYhJ03HeSunq7fnXkjb2vT9VC2P4V15HSdZJA+EZtAwNxZkm2I8OyLX1WTVkRUJ9pUc8l7NrKSlxvfL0RjiZioZT+jqIneUkb2faGol7L8ROVsTHrFr0aZzddoV7EjrlydCJ/J3+NL/ALVcpaHM4/8Al8iwFKUggCAIAgCAIAgCAIAgCAIAgCAjt432pag8oZfuOWM+6yWgr1Y+K+Z5jpNVSZ1UO8yWhUTNhTNgLEskhu9s+SeoZHE/q5O05j8xZzGlwzGY0tf3FZ04uUrIp42tGjRc5q6yTXRlmbC3pDnmkr2tjqB2SDYxyXGVjoCQRlx4chdhVv7M9TlsTgd2Pb4d70Neq8fuRu3+jVjndbRSdRIDcNucAP6jh2meVx3BeSocY5GdDaskt2st5c+P2ZCbVk2sIXQVlL6THwe0Y3AjRzXx53HNzVhLtLWkrlmisG5qpSnuvl/z9zN0X7EqGzvlljeyIxujIkaW4y4tywnMgWPCy8oQe9d6GW1sTSdJQi05Xvk72scwYWQ1jonOc2JkzmOLXEdhjyBcjPKwzGY1CrtJSsbfflVw6nFXk43WV82jJtd8RiYGvxva4Nc7rHvD/gwXvAdo0POFpAFwDdJW4HlBVN97ysmtLJWzyWXG2b5Mz7Ajx0e0W/Jjhl+pI4/YCs4Zxl5EWKlu4ii+sl6o4+v0SJ7XLl6EyP5PIGvWvxeYaR7rDyVuloc3tFWqrwRYKlKAQBAEAQBAEAQBAEAQBAEAQBARm8/8zqfoZf8A1uWMu6ySi7VI+K+Z5kowqTOqh3iWhUTNhTM914WLkpu3TTSVLG07+rls4sd3taTY65G1tDros6abllqVMdUpQot1Y3jldeLMO9j6h1S81UeCUhuIWsDhaG4m6gg2GhsvZ7297WpBhFSVFKi7x++dmTOyN8q6ibGJm9dBI0OjxnPB+pKL6cWuvbuUsakoJXNfXwOHxEpODtJa259V9Udjs/pKoJB2zJC7k+MkfWZcKdV4msnsuvHRJ+f3sfjbHSPSsYeoJmkt2ey5rAebi4DLuF/JYyrxWhJh9kVqkv3PZXxK02ZUPNSx+EyPMgdhGrnudc65AknwCp3d7nTVYRVFwbsrWvyViU3jEjYmMc0BjXgRjro5S1ghbZpwfGdfrHHIEuasp3tb80KuDcHUck82s8mrveeefBd1G/0c0/WCuZ8unw+3GFnRV7+BBtaW52UuUvsV3WnsrGJZxGRc3QiwjZ5JNwZpLDlk0H3q3S0Oa2hbtV4FhKUohAEAQBAEAQBAEAQBAEAQBAEBEb2xYqKqbreGUfsOWE1eLJsO7VYvqjzTRuOnC9/cqbOopt6ErCo2bCkZ1gWDo+j1o9Oju7CQ2Qt5F+E2B7rYvYpqHfRrNsNrCS8Vfwv/AMHWDbtNVE0e04mxTtNszZhdoHRyasJ4XOd9TorCmpezNZmklhatD9/Cy3ov18GuPUjK3dSajDmBprKB5u+MD4aM/pYwPjjW7deI4rx03HLVGccZCu95vcqLR8H0fTx9Tjd6d3ZKOXC4l0bhiikItiblkRweL5jw5qKcN1mxwmJjXjfRrJr84GDYuzn1ErYo9XZknRrBm57u4D8Ao4x3nYt1K8aNN1JcPi+C8zb2e6Pr8ccrYgxwMZkY+TFnYXDGk3IzIy9awRWvke1FPst2acr62aVuPHl9DNtmoBiY1r432IxFkczC50cYja5xkFrhlhZttbkZo3lb7mOHi9+UmmssruLsm75Wz15+R03Q+281T9HGPa5ymw2rNdt1/tw8X9Ctdsx4HvYfive36ri38FglYt1HvRT5pP4Fy9CzfyY3vklP7X/Ct0tDm8d/N5I7xSFMIAgCAIAgCAIAgCAIAgCAIAgI7eGIOpZ2m+cUgyNj6h4hYz7rJKLtUi+qPMNGb5qkzqod4lotFGy/T0NgLEsI+xTOY4PY4tc0hwcNQRoQiedzGcFNOLV0yyad9LtmDDJaOrYNRbF3uA+NGeLeHdkVcTjWVnqctUjX2bUvDOD/ADyfXiRtBtOv2S8R1THTUt7B7bvDW82O1HzHW7u/xSnTyloZVKWHxq3qTUZ8nl8PqvMzdLW12Ojig6t+IlszZCAGFmEg4Te5PaAIIFvYsq8srGOyaMlJ1L5aNdTHutszqdk1VTb4SWKTCeIiaC0DzOJ3s5LGEbU3IkxNbtMbTo8Itev5kcTsuq6qWOS18Dg62l7d/A8jzsqydnc39aHaU5QvqjYramLqmxRdYW4zIXTYQ7EW4Q0BpPDMm+ZtkLJlayMKdOfaOpOyytZX53/4XA7bodjzqXfRD75/crOG1ZptvPuLx+hXW/EWGsqWjhNJ73F34rBq0mWacr0IPoi0+hL/AMeRcXE0mQ1Fw05qxS0NJtBNVV4IsFSlAIAgCAIAgCAIAgCAIAgCAIAgI/eD+az52+Clz5dh3NYy7rM6Xfj4o8vUJHuy7lTZ1cLJsl4FEy/SNlYlg6Do/ax1dGJLZtfgxAECXD2TbifWUtFLfRrNquX6VuPNX8Dd3o2mxsYbKx8W04HNHXMaGh7QfzmJtgWubcgEa5aXWc5ZWfeRTwtFuTcGnRktHnbpZ8VxOj3J37bUfA1Fmz27JA7MthoBwf8Aq8eHIT06u9kzWY3Z7o+3DOPy/ohuk3eKjqIGMidjlbJf1XNLAA4PDsQFjeww63HcsK04yWRY2bhqtOo5SVlb10tY7TZDYm7OiEhAiFOzHi9XAYxiv7SpY23M+Rrqzm8TJx13svG5SlT1Ye4RFxjBOAvADsN8rjn/APZaKg7XyO0puW6t/XjbQxleGZaPRFERTzOtm6UNHg2Np/Eq3htGzmduSvVguS+pXPSbHbaFTwu5p9sbD9qwn32WsM74aHh9Wd90GULm000pJtJIGgcLRjUd93Ef3VNR4s1m0pe1GPJfMsxTGtCAIAgCAIAgCAIAgCAIAgCAICP2/b0afFa3VSXvpbAdVjLRmdK++rczy/Q6DnxVNnVQ1JaFRMv09DOCsSwj6yQtIc0kEEEEZEEaEea9RjKKkrSzRZ1B6NtmntMMFTELFzMnC/xm82Otm06HyKuK1aOepytVVdnVfYzhLn8n1Rxe2Nw66B/YYZWg3bJB6wIzBLb4mm/K/io5UpIvUto0Kqze6+T09Tf382JIKenrJG4JnhkdS0WHwmE4Xm3xjhsfEcllUi7KTIcBiF2k6MXeOsfDkb+8G0j/ACJRtB/OYGO8ImuuD/eY1eVJftIYOiv+oVHyu15v+zglWOgPpKHrLm6NaXBs+Mn47pJPa4ge4BXqK9g5Da097FSXKy+BVvSsbbQm/wAI/wCm1RVO+zYYN/6aPn8yx+hh99mt+lm+/f8AFT0u6anH/wAzO7UhTCAIAgCAIAgCAIAgCAIAgCAIDS21/N5vo5PuFeS0ZlDvLxPLdADYctFSZ1cE7ktCo2XqZ1279NBHSPqpoWzWnZCQ+9mRkAueANXdrLyWUbKO81fMqYqdWVdUKct32XLLi+C8CXZu7RenwiJ7JoZY5JGxl4cMbAC1pN74Te9jn2SFJ2cN9WzRTljcT+lm5pxlFpN24PXzX1NfdXarDVPD6VtM+OOXrJIC5gjYGnF1kZuDmG2OtwLL2nJb2ljHHYeSoq1RzTaspZ3fR/Mk49+J6ZjXVEYqoHZMqqY2BPKSM5MfzBI7rrNVWlnmuZTeBhVk1Te7LjGXDwfFHMb7b7+msbFHG6OMOxnGQXOcAQBYZAC545rCpU3si7gsB2EnOTu9DX67rNksbxp6oj+7LG5w/aLlg84eDLMFu41v3ofJoggVEbNBxsCvDNZ5HoPYlJ1NPDF8iNjT4hov77rZQVopHB4ip2lWU+bZSHSs6+0Ju7qx/ptVap32bzBr/TR8/mWJ0KE/ycMrDrZLG+ouLnuzuPJTUtDV7Qt2uXJHfqUohAEAQBAEAQBAEAQBAEAQBAEBG7x1DY6Wd7zZrYpCTa+WErGTsmSUouU4pczy9s9U2dPT1JiEqNmwps7zo5Mc8dTRSerM0PbzDhkSO8fBnyKlo2leD4ms2rvUnTxMP8XZ+f3zRzNVBNR1JB7EsTgQQMiRmHDm0j7SOahtKD6o2anTxVG+sZL8XiizOtj2vRubHJ1Mpt1jRY9oaNeNXRk6Wt9oVy6qxyOXcJbPxCclvLh911RwMez6/Z0rg+B0sT+zIxrTLDKzS2QydbQkAg24KK0ocDZSq4fFRylaS04NGDffdg0UoLbmCW5jxes06mN3eL5HiPAleVIbr6GWCxXbxd+8tfuY93W9ZDWQ8XQiZo/Wp3h33XOWMdGunyJ673J0qnKVn4SViKaozYold2KHr6uCPUF7S75re273NK9gt6SRBjKvZUJz6fPIvslbI4dHnnpJkvtCq7ngfVYwfgqku+zpcMrYaHh9WWl0LH8mM+kl+8p6XdNNj3+95I7tSFMIAgCAIAgCAIAgCAIAgCAIAgNDbzC6mnANiYpBe17XYc7cV5LQzp99eJ5boSLDLP8ACw/5VJnUw1JeAqNl+m+RIbMr3wSsljycx2IcjzB7iCR5rxNxd0Z1KUKsHTloy1tr7Lg2tSsmiIbJY4Xalrh60T+Yv+8d9yUVVjdanK0K9XZ9ZwkrriufJr88SrHmqoaj40MzPYR9jmH2Hx0q+1B8mdBJ0sVT4Si/zyZ3mxOlKIgCrY5jh8eIF7D34fWb4Zq1GuuJoa+yZJ/tO65PUh+kTe+nq42RU+J2F+Nz3NLQCGuaA29jc4jn3LCrUUlZFnZ2DqUZOdTlYiejwXrom8HiVp+aYn3UdLvpFvaP+1k+Vn8UQssWBzmH4rnM82kt/BRGzhLeSlzz9czu+iXZ+KaWc6Rt6tvzn2LvY0D66nw8c7mn23WtTjSXF39P7LRaFcOZPNe91R1lTO/5Ush8sZt7rKle8mzqlHcpRj0XyLh6Fnfk1vG0svC3xr/irFLumjx/83kjvFKUggCAIAgCAIAgCAIAgCAIAgCAjt4Zwylne4gBsUhJdp6p1ssZaMzpK80up5boTwVRnTweZMQqJl6mbCxLJN7qbyyUUlx2onW6xl9f1m8nD36HmJKVRwZRx2CjioW0ktH9H0LUqKWi2nACbSMPquGT2O42OrTzB81ctGornLqVfB1GtH8GV3t3oyqoyTTuE7OAJDJR3WPZPiCPBQyoyWmZtaO1Kc/5Fuv1X3OXk2BWNdhNLOD3QyH3gEKPdfIurEUWrqUfUsLo43TlgeampHVkNLWMJ7QB9Z7uWQsBrmbqalTcXvM1W0cbGrDsqefN/JIryuna+WV40dJI/wAnOLh7iqredzoqStCMeSS+BdO4+y/R6OJrhZ7/AIR/PE/O3k3CPJXqUd2COS2jX7bESa0WS8vuS21KoRQyyHRjHv8AqtJWcnZXKtKG/NR5tI8z12mZzt71RidZXsXh0Ku/JjfpJfvK3S0Ocx38vkjvFIUwgCAIAgCAIAgCAIAgCAIAgCAit6ZS2jqHNYXkRSWaNT2TksZ91klFJ1Ipu2aPMNCBn3WA81UZ08OLJWAqJl2mzYBWJYugUPGbGy9sz0r8cDyw8Rq1w5Oboft5ELOEnF3RUxFGnWjuzV/p4Hf7I6U4iLVUTmHi+Lts+qe0PK6tRrrijRVtlSWdN38dfsTzOkDZpF/SPIxyX9mFZ9tDmVP+n4j3fijkt7+kBs8boaUODHCz5HDCS3i1g1APEnNQ1K11aJtMDsxwkqlXVaLX1Oe3N2R6TVxsPqN+Ek+Ywjs+brDzKhpx3pWNhj8R2NFyvm8l5/YvNbA485PpOr+roXN4zObGPC+J/wCy0jzUNeVomx2VS38Qn7uf2KK2k+3mq0Eb2uy7OhF99m2zylkGY8DlzVuloc9j/wCXyRYKkKQQBAEAQBAEAQBAEAQBAEAQBAfiaMOBadCCD4HIoDz3vH0e1VHI7q29bCT2HiwNuDXA5Yh458FXlSfA3VHaFO3t5P4EE+OSP143t8WuA9uiicGtUbCniqUs1Jep8irG/KHtCjaLUKqMvpI5rzdZl2qMTphzWViN1EYjKF6Ybyufpr7cUPb2Mscg5rFokjNItjo0pWQ05ldbHPZ3f1YuGDzuXf3grdGFo3Zz21MR2tXcWkcvPidc7abOLgpjWFZdKO03TTxRRte8RsLjgaSMch7hqGtH1lWrJuSSN1syUKVOU5NJt8+BxtJuvW1UgZFCQTxeQABzdyCQpslrY6jz9D0FufsFtFSR04diLblzvlSON3G3AXOXcArEY2VjSVqrqTcmTS9IwgCAIAgCAIAgCAIAgCAIAgCAID8vYCLEAg6g5hAcPt/YD434oWOdE7MtaMRY7iANcPHLTPuQHPT0sZycyMniHtAPsIQ9Ta0NaTd2A5+jxeQH8K83UZqtUWkn6s1Jd24P6uz3fvXm5HkZfqKvvP1NR+70H9WHkR/Em6uR7+pq+8z9M2LB/VW+0fxJuR5D9VW99mRuxYf6qzzw/vTcjyPHiaz/AMmTMQksLMAAtbt2yHgsiE+umI9YxjxddAb2ytmTTvaA1wjv2n4S1uHjYnU8BZAWLSUjI24WNDW8gLe3mUBnQBAEAQBAEAQBAEAQBAEAQBAEAQBAEAQGOWBrsnNDvnAH7UBoybBpXawR+TQ37EBhduvSH+j9kkg+xyAxf9JUnyHf5sv8SADdGj/Ru/zZP4kB+xurR/ovbJIf9yAys3cpB/QMPzhi+1AblPQRM9SNjfmsaPsCA2UAQBAEAQBAEAQBAEAQBAEAQBAEAQBAEAQBAEAQBAEAQBAEAQBAEAQBAEAQBAEAQBAEAQBAEAQBAEAQBAEAQBAEAQBAEAQBAEAQBAEAQBAEAQBAEAQBAf/Z"/>
          <p:cNvSpPr>
            <a:spLocks noChangeAspect="1" noChangeArrowheads="1"/>
          </p:cNvSpPr>
          <p:nvPr/>
        </p:nvSpPr>
        <p:spPr bwMode="auto">
          <a:xfrm>
            <a:off x="1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en-GB"/>
          </a:p>
        </p:txBody>
      </p:sp>
      <p:sp>
        <p:nvSpPr>
          <p:cNvPr id="7" name="Rounded Rectangle 6"/>
          <p:cNvSpPr/>
          <p:nvPr/>
        </p:nvSpPr>
        <p:spPr>
          <a:xfrm rot="16200000">
            <a:off x="9147942" y="6066875"/>
            <a:ext cx="306387" cy="1079313"/>
          </a:xfrm>
          <a:prstGeom prst="roundRect">
            <a:avLst/>
          </a:prstGeom>
          <a:solidFill>
            <a:srgbClr val="99009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8761478" y="6485086"/>
            <a:ext cx="457121" cy="215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fld id="{74256886-91BF-4076-AFFA-7356CEB4E16A}" type="slidenum">
              <a:rPr lang="en-GB" altLang="en-US" sz="1400" b="1">
                <a:solidFill>
                  <a:schemeClr val="bg1"/>
                </a:solidFill>
                <a:latin typeface="Century Gothic" panose="020B0502020202020204" pitchFamily="34" charset="0"/>
              </a:rPr>
              <a:pPr algn="ctr" eaLnBrk="1" hangingPunct="1"/>
              <a:t>17</a:t>
            </a:fld>
            <a:endParaRPr lang="en-GB" altLang="en-US" sz="14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2" name="Group 11"/>
          <p:cNvGrpSpPr/>
          <p:nvPr/>
        </p:nvGrpSpPr>
        <p:grpSpPr>
          <a:xfrm>
            <a:off x="-252536" y="6445967"/>
            <a:ext cx="1479848" cy="319807"/>
            <a:chOff x="-76200" y="6453334"/>
            <a:chExt cx="1479848" cy="288034"/>
          </a:xfrm>
        </p:grpSpPr>
        <p:sp>
          <p:nvSpPr>
            <p:cNvPr id="13" name="Freeform 12"/>
            <p:cNvSpPr/>
            <p:nvPr/>
          </p:nvSpPr>
          <p:spPr>
            <a:xfrm rot="16200000">
              <a:off x="483704" y="5893430"/>
              <a:ext cx="288033" cy="1407842"/>
            </a:xfrm>
            <a:custGeom>
              <a:avLst/>
              <a:gdLst>
                <a:gd name="connsiteX0" fmla="*/ 0 w 306387"/>
                <a:gd name="connsiteY0" fmla="*/ 51066 h 1295400"/>
                <a:gd name="connsiteX1" fmla="*/ 14957 w 306387"/>
                <a:gd name="connsiteY1" fmla="*/ 14957 h 1295400"/>
                <a:gd name="connsiteX2" fmla="*/ 51066 w 306387"/>
                <a:gd name="connsiteY2" fmla="*/ 0 h 1295400"/>
                <a:gd name="connsiteX3" fmla="*/ 255321 w 306387"/>
                <a:gd name="connsiteY3" fmla="*/ 0 h 1295400"/>
                <a:gd name="connsiteX4" fmla="*/ 291430 w 306387"/>
                <a:gd name="connsiteY4" fmla="*/ 14957 h 1295400"/>
                <a:gd name="connsiteX5" fmla="*/ 306387 w 306387"/>
                <a:gd name="connsiteY5" fmla="*/ 51066 h 1295400"/>
                <a:gd name="connsiteX6" fmla="*/ 306387 w 306387"/>
                <a:gd name="connsiteY6" fmla="*/ 1244334 h 1295400"/>
                <a:gd name="connsiteX7" fmla="*/ 291430 w 306387"/>
                <a:gd name="connsiteY7" fmla="*/ 1280443 h 1295400"/>
                <a:gd name="connsiteX8" fmla="*/ 255321 w 306387"/>
                <a:gd name="connsiteY8" fmla="*/ 1295400 h 1295400"/>
                <a:gd name="connsiteX9" fmla="*/ 51066 w 306387"/>
                <a:gd name="connsiteY9" fmla="*/ 1295400 h 1295400"/>
                <a:gd name="connsiteX10" fmla="*/ 14957 w 306387"/>
                <a:gd name="connsiteY10" fmla="*/ 1280443 h 1295400"/>
                <a:gd name="connsiteX11" fmla="*/ 0 w 306387"/>
                <a:gd name="connsiteY11" fmla="*/ 1244334 h 1295400"/>
                <a:gd name="connsiteX12" fmla="*/ 0 w 306387"/>
                <a:gd name="connsiteY12" fmla="*/ 51066 h 1295400"/>
                <a:gd name="connsiteX0-1" fmla="*/ 0 w 306387"/>
                <a:gd name="connsiteY0-2" fmla="*/ 51066 h 1295402"/>
                <a:gd name="connsiteX1-3" fmla="*/ 14957 w 306387"/>
                <a:gd name="connsiteY1-4" fmla="*/ 14957 h 1295402"/>
                <a:gd name="connsiteX2-5" fmla="*/ 51066 w 306387"/>
                <a:gd name="connsiteY2-6" fmla="*/ 0 h 1295402"/>
                <a:gd name="connsiteX3-7" fmla="*/ 255321 w 306387"/>
                <a:gd name="connsiteY3-8" fmla="*/ 0 h 1295402"/>
                <a:gd name="connsiteX4-9" fmla="*/ 291430 w 306387"/>
                <a:gd name="connsiteY4-10" fmla="*/ 14957 h 1295402"/>
                <a:gd name="connsiteX5-11" fmla="*/ 306387 w 306387"/>
                <a:gd name="connsiteY5-12" fmla="*/ 51066 h 1295402"/>
                <a:gd name="connsiteX6-13" fmla="*/ 306387 w 306387"/>
                <a:gd name="connsiteY6-14" fmla="*/ 1244334 h 1295402"/>
                <a:gd name="connsiteX7-15" fmla="*/ 291430 w 306387"/>
                <a:gd name="connsiteY7-16" fmla="*/ 1280443 h 1295402"/>
                <a:gd name="connsiteX8-17" fmla="*/ 229789 w 306387"/>
                <a:gd name="connsiteY8-18" fmla="*/ 1295402 h 1295402"/>
                <a:gd name="connsiteX9-19" fmla="*/ 51066 w 306387"/>
                <a:gd name="connsiteY9-20" fmla="*/ 1295400 h 1295402"/>
                <a:gd name="connsiteX10-21" fmla="*/ 14957 w 306387"/>
                <a:gd name="connsiteY10-22" fmla="*/ 1280443 h 1295402"/>
                <a:gd name="connsiteX11-23" fmla="*/ 0 w 306387"/>
                <a:gd name="connsiteY11-24" fmla="*/ 1244334 h 1295402"/>
                <a:gd name="connsiteX12-25" fmla="*/ 0 w 306387"/>
                <a:gd name="connsiteY12-26" fmla="*/ 51066 h 1295402"/>
                <a:gd name="connsiteX0-27" fmla="*/ 0 w 306387"/>
                <a:gd name="connsiteY0-28" fmla="*/ 51066 h 1295402"/>
                <a:gd name="connsiteX1-29" fmla="*/ 14957 w 306387"/>
                <a:gd name="connsiteY1-30" fmla="*/ 14957 h 1295402"/>
                <a:gd name="connsiteX2-31" fmla="*/ 51066 w 306387"/>
                <a:gd name="connsiteY2-32" fmla="*/ 0 h 1295402"/>
                <a:gd name="connsiteX3-33" fmla="*/ 255321 w 306387"/>
                <a:gd name="connsiteY3-34" fmla="*/ 0 h 1295402"/>
                <a:gd name="connsiteX4-35" fmla="*/ 291430 w 306387"/>
                <a:gd name="connsiteY4-36" fmla="*/ 14957 h 1295402"/>
                <a:gd name="connsiteX5-37" fmla="*/ 306387 w 306387"/>
                <a:gd name="connsiteY5-38" fmla="*/ 51066 h 1295402"/>
                <a:gd name="connsiteX6-39" fmla="*/ 306387 w 306387"/>
                <a:gd name="connsiteY6-40" fmla="*/ 1244334 h 1295402"/>
                <a:gd name="connsiteX7-41" fmla="*/ 291430 w 306387"/>
                <a:gd name="connsiteY7-42" fmla="*/ 1280443 h 1295402"/>
                <a:gd name="connsiteX8-43" fmla="*/ 229789 w 306387"/>
                <a:gd name="connsiteY8-44" fmla="*/ 1295402 h 1295402"/>
                <a:gd name="connsiteX9-45" fmla="*/ 51066 w 306387"/>
                <a:gd name="connsiteY9-46" fmla="*/ 1295400 h 1295402"/>
                <a:gd name="connsiteX10-47" fmla="*/ 14957 w 306387"/>
                <a:gd name="connsiteY10-48" fmla="*/ 1280443 h 1295402"/>
                <a:gd name="connsiteX11-49" fmla="*/ 0 w 306387"/>
                <a:gd name="connsiteY11-50" fmla="*/ 1244334 h 1295402"/>
                <a:gd name="connsiteX12-51" fmla="*/ 0 w 306387"/>
                <a:gd name="connsiteY12-52" fmla="*/ 51066 h 129540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</a:cxnLst>
              <a:rect l="l" t="t" r="r" b="b"/>
              <a:pathLst>
                <a:path w="306387" h="1295402">
                  <a:moveTo>
                    <a:pt x="0" y="51066"/>
                  </a:moveTo>
                  <a:cubicBezTo>
                    <a:pt x="0" y="37522"/>
                    <a:pt x="5380" y="24534"/>
                    <a:pt x="14957" y="14957"/>
                  </a:cubicBezTo>
                  <a:cubicBezTo>
                    <a:pt x="24534" y="5380"/>
                    <a:pt x="37523" y="0"/>
                    <a:pt x="51066" y="0"/>
                  </a:cubicBezTo>
                  <a:lnTo>
                    <a:pt x="255321" y="0"/>
                  </a:lnTo>
                  <a:cubicBezTo>
                    <a:pt x="268865" y="0"/>
                    <a:pt x="281853" y="5380"/>
                    <a:pt x="291430" y="14957"/>
                  </a:cubicBezTo>
                  <a:cubicBezTo>
                    <a:pt x="301007" y="24534"/>
                    <a:pt x="306387" y="37523"/>
                    <a:pt x="306387" y="51066"/>
                  </a:cubicBezTo>
                  <a:lnTo>
                    <a:pt x="306387" y="1244334"/>
                  </a:lnTo>
                  <a:cubicBezTo>
                    <a:pt x="306387" y="1257878"/>
                    <a:pt x="304196" y="1271932"/>
                    <a:pt x="291430" y="1280443"/>
                  </a:cubicBezTo>
                  <a:cubicBezTo>
                    <a:pt x="278664" y="1288954"/>
                    <a:pt x="243332" y="1295402"/>
                    <a:pt x="229789" y="1295402"/>
                  </a:cubicBezTo>
                  <a:cubicBezTo>
                    <a:pt x="153607" y="1290928"/>
                    <a:pt x="110640" y="1295401"/>
                    <a:pt x="51066" y="1295400"/>
                  </a:cubicBezTo>
                  <a:cubicBezTo>
                    <a:pt x="37522" y="1295400"/>
                    <a:pt x="24534" y="1290020"/>
                    <a:pt x="14957" y="1280443"/>
                  </a:cubicBezTo>
                  <a:cubicBezTo>
                    <a:pt x="5380" y="1270866"/>
                    <a:pt x="0" y="1257877"/>
                    <a:pt x="0" y="1244334"/>
                  </a:cubicBezTo>
                  <a:lnTo>
                    <a:pt x="0" y="51066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  <a:ea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1187624" y="6453336"/>
              <a:ext cx="216024" cy="288032"/>
            </a:xfrm>
            <a:prstGeom prst="ellipse">
              <a:avLst/>
            </a:prstGeom>
            <a:solidFill>
              <a:srgbClr val="D6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algn="ctr" defTabSz="914400" rtl="0" eaLnBrk="1" latinLnBrk="0" hangingPunct="1">
                <a:defRPr/>
              </a:pPr>
              <a:endParaRPr lang="en-GB" sz="1800" kern="1200">
                <a:solidFill>
                  <a:srgbClr val="FFFFFF"/>
                </a:solidFill>
                <a:latin typeface="+mn-lt"/>
                <a:ea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-228600" y="6431881"/>
            <a:ext cx="1415457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GB" sz="1600" b="1" kern="100" dirty="0" smtClean="0">
                <a:solidFill>
                  <a:schemeClr val="bg1"/>
                </a:solidFill>
                <a:latin typeface="Century Gothic" panose="020B0502020202020204" pitchFamily="34" charset="0"/>
                <a:ea typeface="Myriad Pro" pitchFamily="86" charset="0"/>
                <a:cs typeface="Myriad Pro" pitchFamily="86" charset="0"/>
              </a:rPr>
              <a:t>CONCLUZII</a:t>
            </a:r>
            <a:endParaRPr lang="en-GB" sz="1600" b="1" kern="100" baseline="0" dirty="0">
              <a:solidFill>
                <a:schemeClr val="bg1"/>
              </a:solidFill>
              <a:latin typeface="Century Gothic" panose="020B0502020202020204" pitchFamily="34" charset="0"/>
              <a:ea typeface="Myriad Pro" pitchFamily="86" charset="0"/>
              <a:cs typeface="Myriad Pro" pitchFamily="86" charset="0"/>
            </a:endParaRPr>
          </a:p>
        </p:txBody>
      </p:sp>
      <p:pic>
        <p:nvPicPr>
          <p:cNvPr id="22" name="Picture 21" descr="Student sheet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598816" y="44624"/>
            <a:ext cx="510483" cy="596982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7813154" y="0"/>
            <a:ext cx="7920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>
                <a:latin typeface="Century Gothic" panose="020B0502020202020204" pitchFamily="34" charset="0"/>
              </a:rPr>
              <a:t>SS2</a:t>
            </a:r>
            <a:endParaRPr lang="en-GB" sz="1600" dirty="0">
              <a:latin typeface="Century Gothic" panose="020B0502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524000" y="304800"/>
            <a:ext cx="60486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o-RO" sz="5400" b="1" dirty="0" smtClean="0">
                <a:solidFill>
                  <a:srgbClr val="FF0000"/>
                </a:solidFill>
                <a:latin typeface="Garamond" pitchFamily="18" charset="0"/>
              </a:rPr>
              <a:t> </a:t>
            </a:r>
            <a:r>
              <a:rPr lang="ro-RO" sz="4800" b="1" dirty="0" smtClean="0">
                <a:solidFill>
                  <a:srgbClr val="FF0000"/>
                </a:solidFill>
                <a:latin typeface="Garamond" pitchFamily="18" charset="0"/>
              </a:rPr>
              <a:t>Care este concluzia?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85800" y="1143000"/>
            <a:ext cx="7010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Iarna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este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prietena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oamenilor</a:t>
            </a:r>
            <a:r>
              <a:rPr lang="en-US" sz="2400" b="1" dirty="0" smtClean="0"/>
              <a:t>, in special a </a:t>
            </a:r>
            <a:r>
              <a:rPr lang="en-US" sz="2400" b="1" dirty="0" err="1" smtClean="0"/>
              <a:t>copiilor</a:t>
            </a:r>
            <a:r>
              <a:rPr lang="en-US" sz="2400" b="1" dirty="0" smtClean="0"/>
              <a:t>, </a:t>
            </a:r>
            <a:r>
              <a:rPr lang="en-US" sz="2400" b="1" dirty="0" err="1" smtClean="0"/>
              <a:t>deoarece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bucuriile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ei</a:t>
            </a:r>
            <a:r>
              <a:rPr lang="en-US" sz="2400" b="1" dirty="0" smtClean="0"/>
              <a:t> nu pot </a:t>
            </a:r>
            <a:r>
              <a:rPr lang="en-US" sz="2400" b="1" dirty="0" err="1" smtClean="0"/>
              <a:t>fi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regasite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intr</a:t>
            </a:r>
            <a:r>
              <a:rPr lang="en-US" sz="2400" b="1" dirty="0" smtClean="0"/>
              <a:t>-un alt </a:t>
            </a:r>
            <a:r>
              <a:rPr lang="en-US" sz="2400" b="1" dirty="0" err="1" smtClean="0"/>
              <a:t>anotimp</a:t>
            </a:r>
            <a:r>
              <a:rPr lang="en-US" sz="2400" b="1" dirty="0" smtClean="0"/>
              <a:t>.</a:t>
            </a:r>
          </a:p>
          <a:p>
            <a:r>
              <a:rPr lang="en-US" sz="2400" b="1" dirty="0" smtClean="0"/>
              <a:t> </a:t>
            </a:r>
            <a:endParaRPr lang="en-US" sz="2400" b="1" dirty="0"/>
          </a:p>
        </p:txBody>
      </p:sp>
      <p:pic>
        <p:nvPicPr>
          <p:cNvPr id="3" name="Picture 2" descr="E:\facultate\an ii sem i\GORGHIU\iarna materiale\winter-games-set-collection-cute-little-kids-enjoying-6345987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9200" y="2286000"/>
            <a:ext cx="4419600" cy="4419600"/>
          </a:xfrm>
          <a:prstGeom prst="rect">
            <a:avLst/>
          </a:prstGeom>
          <a:noFill/>
        </p:spPr>
      </p:pic>
      <p:pic>
        <p:nvPicPr>
          <p:cNvPr id="1027" name="Picture 3" descr="E:\facultate\an ii sem i\GORGHIU\iarna materiale\0511-1012-0212-2329_Santa_Claus_with_a_Bag_of_Toys_for_the_Children_clipart_imag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15200" y="1219200"/>
            <a:ext cx="1679575" cy="1749425"/>
          </a:xfrm>
          <a:prstGeom prst="rect">
            <a:avLst/>
          </a:prstGeom>
          <a:noFill/>
        </p:spPr>
      </p:pic>
      <p:pic>
        <p:nvPicPr>
          <p:cNvPr id="1028" name="Picture 4" descr="E:\facultate\an ii sem i\GORGHIU\iarna materiale\depositphotos_89216542-stock-illustration-happy-kids-opening-christmas-gifts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67400" y="3048000"/>
            <a:ext cx="2976033" cy="352425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1" descr="iarn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0"/>
            <a:ext cx="9143999" cy="6451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85800" y="762000"/>
            <a:ext cx="7467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/>
              <a:t>Initiez</a:t>
            </a:r>
            <a:r>
              <a:rPr lang="en-US" sz="2000" b="1" dirty="0" smtClean="0"/>
              <a:t> o </a:t>
            </a:r>
            <a:r>
              <a:rPr lang="en-US" sz="2000" b="1" dirty="0" err="1" smtClean="0"/>
              <a:t>scurta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discutie</a:t>
            </a:r>
            <a:r>
              <a:rPr lang="en-US" sz="2000" b="1" dirty="0" smtClean="0"/>
              <a:t> in </a:t>
            </a:r>
            <a:r>
              <a:rPr lang="en-US" sz="2000" b="1" dirty="0" err="1" smtClean="0"/>
              <a:t>legatura</a:t>
            </a:r>
            <a:r>
              <a:rPr lang="en-US" sz="2000" b="1" dirty="0" smtClean="0"/>
              <a:t> cu </a:t>
            </a:r>
            <a:r>
              <a:rPr lang="en-US" sz="2000" b="1" dirty="0" err="1" smtClean="0"/>
              <a:t>anotimpul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iana</a:t>
            </a:r>
            <a:r>
              <a:rPr lang="en-US" sz="2000" b="1" dirty="0" smtClean="0"/>
              <a:t>:</a:t>
            </a:r>
          </a:p>
          <a:p>
            <a:endParaRPr lang="en-US" sz="2000" b="1" dirty="0" smtClean="0"/>
          </a:p>
          <a:p>
            <a:pPr>
              <a:buFont typeface="Arial" pitchFamily="34" charset="0"/>
              <a:buChar char="•"/>
            </a:pPr>
            <a:r>
              <a:rPr lang="en-US" sz="2000" b="1" dirty="0" smtClean="0"/>
              <a:t> In </a:t>
            </a:r>
            <a:r>
              <a:rPr lang="en-US" sz="2000" b="1" dirty="0" err="1" smtClean="0"/>
              <a:t>ce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anotimp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suntem</a:t>
            </a:r>
            <a:r>
              <a:rPr lang="en-US" sz="2000" b="1" dirty="0" smtClean="0"/>
              <a:t>?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 smtClean="0"/>
              <a:t> Care </a:t>
            </a:r>
            <a:r>
              <a:rPr lang="en-US" sz="2000" b="1" dirty="0" err="1" smtClean="0"/>
              <a:t>sunt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caracteristicile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anotimpului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iarna</a:t>
            </a:r>
            <a:r>
              <a:rPr lang="en-US" sz="2000" b="1" dirty="0" smtClean="0"/>
              <a:t>?</a:t>
            </a:r>
            <a:endParaRPr lang="en-US" sz="2000" b="1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33400" y="1066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Captarea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atentiei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3400" y="2133600"/>
            <a:ext cx="24384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“</a:t>
            </a:r>
            <a:r>
              <a:rPr lang="en-US" dirty="0" err="1" smtClean="0"/>
              <a:t>Venind</a:t>
            </a:r>
            <a:r>
              <a:rPr lang="en-US" dirty="0" smtClean="0"/>
              <a:t> la </a:t>
            </a:r>
            <a:r>
              <a:rPr lang="en-US" dirty="0" err="1" smtClean="0"/>
              <a:t>gradinita</a:t>
            </a:r>
            <a:r>
              <a:rPr lang="en-US" dirty="0" smtClean="0"/>
              <a:t>, am </a:t>
            </a:r>
            <a:r>
              <a:rPr lang="en-US" dirty="0" err="1" smtClean="0"/>
              <a:t>intalnit</a:t>
            </a:r>
            <a:r>
              <a:rPr lang="en-US" dirty="0" smtClean="0"/>
              <a:t> </a:t>
            </a:r>
            <a:r>
              <a:rPr lang="en-US" dirty="0" err="1" smtClean="0"/>
              <a:t>doi</a:t>
            </a:r>
            <a:r>
              <a:rPr lang="en-US" dirty="0" smtClean="0"/>
              <a:t> </a:t>
            </a:r>
            <a:r>
              <a:rPr lang="en-US" dirty="0" err="1" smtClean="0"/>
              <a:t>copii</a:t>
            </a:r>
            <a:r>
              <a:rPr lang="en-US" dirty="0" smtClean="0"/>
              <a:t> care se </a:t>
            </a:r>
            <a:r>
              <a:rPr lang="en-US" dirty="0" err="1" smtClean="0"/>
              <a:t>certau</a:t>
            </a:r>
            <a:r>
              <a:rPr lang="en-US" dirty="0" smtClean="0"/>
              <a:t> </a:t>
            </a:r>
            <a:r>
              <a:rPr lang="en-US" dirty="0" err="1" smtClean="0"/>
              <a:t>pe</a:t>
            </a:r>
            <a:r>
              <a:rPr lang="en-US" dirty="0" smtClean="0"/>
              <a:t> </a:t>
            </a:r>
            <a:r>
              <a:rPr lang="en-US" dirty="0" err="1" smtClean="0"/>
              <a:t>strada</a:t>
            </a:r>
            <a:r>
              <a:rPr lang="en-US" dirty="0" smtClean="0"/>
              <a:t>. </a:t>
            </a:r>
            <a:r>
              <a:rPr lang="en-US" dirty="0" err="1" smtClean="0"/>
              <a:t>Unul</a:t>
            </a:r>
            <a:r>
              <a:rPr lang="en-US" dirty="0" smtClean="0"/>
              <a:t> </a:t>
            </a:r>
            <a:r>
              <a:rPr lang="en-US" dirty="0" err="1" smtClean="0"/>
              <a:t>dintre</a:t>
            </a:r>
            <a:r>
              <a:rPr lang="en-US" dirty="0" smtClean="0"/>
              <a:t> </a:t>
            </a:r>
            <a:r>
              <a:rPr lang="en-US" dirty="0" err="1" smtClean="0"/>
              <a:t>ei</a:t>
            </a:r>
            <a:r>
              <a:rPr lang="en-US" dirty="0" smtClean="0"/>
              <a:t> </a:t>
            </a:r>
            <a:r>
              <a:rPr lang="en-US" dirty="0" err="1" smtClean="0"/>
              <a:t>spunea</a:t>
            </a:r>
            <a:r>
              <a:rPr lang="en-US" dirty="0" smtClean="0"/>
              <a:t> ca </a:t>
            </a:r>
            <a:r>
              <a:rPr lang="en-US" dirty="0" err="1" smtClean="0"/>
              <a:t>iarna</a:t>
            </a:r>
            <a:r>
              <a:rPr lang="en-US" dirty="0" smtClean="0"/>
              <a:t> </a:t>
            </a:r>
            <a:r>
              <a:rPr lang="en-US" dirty="0" smtClean="0"/>
              <a:t>e </a:t>
            </a:r>
            <a:r>
              <a:rPr lang="en-US" dirty="0" smtClean="0"/>
              <a:t>un </a:t>
            </a:r>
            <a:r>
              <a:rPr lang="en-US" dirty="0" err="1" smtClean="0"/>
              <a:t>dusman</a:t>
            </a:r>
            <a:r>
              <a:rPr lang="en-US" dirty="0" smtClean="0"/>
              <a:t> al </a:t>
            </a:r>
            <a:r>
              <a:rPr lang="en-US" dirty="0" err="1" smtClean="0"/>
              <a:t>oamenilor</a:t>
            </a:r>
            <a:r>
              <a:rPr lang="en-US" dirty="0" smtClean="0"/>
              <a:t>, </a:t>
            </a:r>
            <a:r>
              <a:rPr lang="en-US" dirty="0" err="1" smtClean="0"/>
              <a:t>iar</a:t>
            </a:r>
            <a:r>
              <a:rPr lang="en-US" dirty="0" smtClean="0"/>
              <a:t> </a:t>
            </a:r>
            <a:r>
              <a:rPr lang="en-US" dirty="0" err="1" smtClean="0"/>
              <a:t>celalalt</a:t>
            </a:r>
            <a:r>
              <a:rPr lang="en-US" dirty="0" smtClean="0"/>
              <a:t> </a:t>
            </a:r>
            <a:r>
              <a:rPr lang="en-US" dirty="0" err="1" smtClean="0"/>
              <a:t>spunea</a:t>
            </a:r>
            <a:r>
              <a:rPr lang="en-US" dirty="0" smtClean="0"/>
              <a:t> ca </a:t>
            </a:r>
            <a:r>
              <a:rPr lang="en-US" dirty="0" err="1" smtClean="0"/>
              <a:t>abia</a:t>
            </a:r>
            <a:r>
              <a:rPr lang="en-US" dirty="0" smtClean="0"/>
              <a:t> </a:t>
            </a:r>
            <a:r>
              <a:rPr lang="en-US" dirty="0" err="1" smtClean="0"/>
              <a:t>asteapta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ninga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ca </a:t>
            </a:r>
            <a:r>
              <a:rPr lang="en-US" dirty="0" err="1" smtClean="0"/>
              <a:t>spera</a:t>
            </a:r>
            <a:r>
              <a:rPr lang="en-US" dirty="0" smtClean="0"/>
              <a:t> ca </a:t>
            </a:r>
            <a:r>
              <a:rPr lang="en-US" dirty="0" err="1" smtClean="0"/>
              <a:t>iarna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nu </a:t>
            </a:r>
            <a:r>
              <a:rPr lang="en-US" dirty="0" err="1" smtClean="0"/>
              <a:t>plece</a:t>
            </a:r>
            <a:r>
              <a:rPr lang="en-US" dirty="0" smtClean="0"/>
              <a:t> </a:t>
            </a:r>
            <a:r>
              <a:rPr lang="en-US" dirty="0" err="1" smtClean="0"/>
              <a:t>foarte</a:t>
            </a:r>
            <a:r>
              <a:rPr lang="en-US" dirty="0" smtClean="0"/>
              <a:t> </a:t>
            </a:r>
            <a:r>
              <a:rPr lang="en-US" dirty="0" err="1" smtClean="0"/>
              <a:t>repede</a:t>
            </a:r>
            <a:r>
              <a:rPr lang="en-US" dirty="0" smtClean="0"/>
              <a:t>, </a:t>
            </a:r>
            <a:r>
              <a:rPr lang="en-US" dirty="0" err="1" smtClean="0"/>
              <a:t>fiindca</a:t>
            </a:r>
            <a:r>
              <a:rPr lang="en-US" dirty="0" smtClean="0"/>
              <a:t> e </a:t>
            </a:r>
            <a:r>
              <a:rPr lang="en-US" dirty="0" err="1" smtClean="0"/>
              <a:t>prietena</a:t>
            </a:r>
            <a:r>
              <a:rPr lang="en-US" dirty="0" smtClean="0"/>
              <a:t> </a:t>
            </a:r>
            <a:r>
              <a:rPr lang="en-US" dirty="0" err="1" smtClean="0"/>
              <a:t>lui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a </a:t>
            </a:r>
            <a:r>
              <a:rPr lang="en-US" dirty="0" err="1" smtClean="0"/>
              <a:t>tuturor</a:t>
            </a:r>
            <a:r>
              <a:rPr lang="en-US" dirty="0" smtClean="0"/>
              <a:t> </a:t>
            </a:r>
            <a:r>
              <a:rPr lang="en-US" dirty="0" err="1" smtClean="0"/>
              <a:t>oamenilor</a:t>
            </a:r>
            <a:r>
              <a:rPr lang="en-US" dirty="0" smtClean="0"/>
              <a:t>.”</a:t>
            </a:r>
          </a:p>
          <a:p>
            <a:endParaRPr lang="en-US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1219200"/>
            <a:ext cx="5351145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16075" y="1156970"/>
            <a:ext cx="7216775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o-RO" sz="2800" b="1" dirty="0" smtClean="0">
                <a:latin typeface="Century Gothic" panose="020B0502020202020204" pitchFamily="34" charset="0"/>
              </a:rPr>
              <a:t>Obiective:</a:t>
            </a:r>
          </a:p>
          <a:p>
            <a:r>
              <a:rPr lang="en-US" sz="2400" dirty="0" err="1" smtClean="0"/>
              <a:t>Să</a:t>
            </a:r>
            <a:r>
              <a:rPr lang="en-US" sz="2400" dirty="0" smtClean="0"/>
              <a:t> </a:t>
            </a:r>
            <a:r>
              <a:rPr lang="en-US" sz="2400" dirty="0" err="1" smtClean="0"/>
              <a:t>descrie</a:t>
            </a:r>
            <a:r>
              <a:rPr lang="en-US" sz="2400" dirty="0" smtClean="0"/>
              <a:t> </a:t>
            </a:r>
            <a:r>
              <a:rPr lang="en-US" sz="2400" dirty="0" err="1" smtClean="0"/>
              <a:t>caracteristicile</a:t>
            </a:r>
            <a:r>
              <a:rPr lang="en-US" sz="2400" dirty="0" smtClean="0"/>
              <a:t>  </a:t>
            </a:r>
            <a:r>
              <a:rPr lang="en-US" sz="2400" dirty="0" err="1" smtClean="0"/>
              <a:t>generale</a:t>
            </a:r>
            <a:r>
              <a:rPr lang="en-US" sz="2400" dirty="0" smtClean="0"/>
              <a:t>  ale </a:t>
            </a:r>
            <a:r>
              <a:rPr lang="en-US" sz="2400" dirty="0" err="1" smtClean="0"/>
              <a:t>anotimpului</a:t>
            </a:r>
            <a:r>
              <a:rPr lang="en-US" sz="2400" dirty="0" smtClean="0"/>
              <a:t> </a:t>
            </a:r>
            <a:r>
              <a:rPr lang="en-US" sz="2400" dirty="0" err="1" smtClean="0"/>
              <a:t>iarna</a:t>
            </a:r>
            <a:r>
              <a:rPr lang="en-US" sz="2400" dirty="0" smtClean="0"/>
              <a:t>;</a:t>
            </a:r>
          </a:p>
          <a:p>
            <a:endParaRPr lang="en-US" sz="2400" dirty="0" smtClean="0"/>
          </a:p>
          <a:p>
            <a:r>
              <a:rPr lang="en-US" sz="2400" dirty="0" smtClean="0"/>
              <a:t>S</a:t>
            </a:r>
            <a:r>
              <a:rPr lang="ro-RO" sz="2400" dirty="0" smtClean="0"/>
              <a:t>ă precizeze </a:t>
            </a:r>
            <a:r>
              <a:rPr lang="en-US" sz="2400" dirty="0" err="1" smtClean="0"/>
              <a:t>aspecte</a:t>
            </a:r>
            <a:r>
              <a:rPr lang="en-US" sz="2400" dirty="0" smtClean="0"/>
              <a:t> </a:t>
            </a:r>
            <a:r>
              <a:rPr lang="en-US" sz="2400" dirty="0" err="1" smtClean="0"/>
              <a:t>pozitive</a:t>
            </a:r>
            <a:r>
              <a:rPr lang="en-US" sz="2400" dirty="0" smtClean="0"/>
              <a:t> </a:t>
            </a:r>
            <a:r>
              <a:rPr lang="en-US" sz="2400" dirty="0" err="1" smtClean="0"/>
              <a:t>si</a:t>
            </a:r>
            <a:r>
              <a:rPr lang="en-US" sz="2400" dirty="0" smtClean="0"/>
              <a:t> negative in </a:t>
            </a:r>
            <a:r>
              <a:rPr lang="en-US" sz="2400" dirty="0" err="1" smtClean="0"/>
              <a:t>legatura</a:t>
            </a:r>
            <a:r>
              <a:rPr lang="en-US" sz="2400" dirty="0" smtClean="0"/>
              <a:t> cu </a:t>
            </a:r>
            <a:r>
              <a:rPr lang="en-US" sz="2400" dirty="0" err="1" smtClean="0"/>
              <a:t>anotimpul</a:t>
            </a:r>
            <a:r>
              <a:rPr lang="en-US" sz="2400" dirty="0" smtClean="0"/>
              <a:t> </a:t>
            </a:r>
            <a:r>
              <a:rPr lang="en-US" sz="2400" dirty="0" err="1" smtClean="0"/>
              <a:t>iarna</a:t>
            </a:r>
            <a:r>
              <a:rPr lang="vi-VN" sz="2400" dirty="0" smtClean="0"/>
              <a:t>;</a:t>
            </a:r>
            <a:endParaRPr lang="en-US" sz="2400" dirty="0" smtClean="0"/>
          </a:p>
          <a:p>
            <a:endParaRPr lang="ro-RO" sz="2400" dirty="0" smtClean="0"/>
          </a:p>
          <a:p>
            <a:r>
              <a:rPr lang="vi-VN" sz="2400" dirty="0" smtClean="0">
                <a:latin typeface="Calibri" pitchFamily="34" charset="0"/>
              </a:rPr>
              <a:t>Să </a:t>
            </a:r>
            <a:r>
              <a:rPr lang="en-US" sz="2400" dirty="0" err="1" smtClean="0">
                <a:latin typeface="Calibri" pitchFamily="34" charset="0"/>
              </a:rPr>
              <a:t>identifice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efecte</a:t>
            </a:r>
            <a:r>
              <a:rPr lang="en-US" sz="2400" dirty="0" smtClean="0">
                <a:latin typeface="Calibri" pitchFamily="34" charset="0"/>
              </a:rPr>
              <a:t> ale </a:t>
            </a:r>
            <a:r>
              <a:rPr lang="vi-VN" sz="2400" dirty="0" smtClean="0">
                <a:latin typeface="Calibri" pitchFamily="34" charset="0"/>
              </a:rPr>
              <a:t>fenomene</a:t>
            </a:r>
            <a:r>
              <a:rPr lang="en-US" sz="2400" dirty="0" err="1" smtClean="0">
                <a:latin typeface="Calibri" pitchFamily="34" charset="0"/>
              </a:rPr>
              <a:t>lor</a:t>
            </a:r>
            <a:r>
              <a:rPr lang="vi-VN" sz="2400" dirty="0" smtClean="0">
                <a:latin typeface="Calibri" pitchFamily="34" charset="0"/>
              </a:rPr>
              <a:t> naturale </a:t>
            </a:r>
            <a:r>
              <a:rPr lang="en-US" sz="2400" dirty="0" smtClean="0">
                <a:latin typeface="Calibri" pitchFamily="34" charset="0"/>
              </a:rPr>
              <a:t>care se </a:t>
            </a:r>
            <a:r>
              <a:rPr lang="en-US" sz="2400" dirty="0" err="1" smtClean="0">
                <a:latin typeface="Calibri" pitchFamily="34" charset="0"/>
              </a:rPr>
              <a:t>produc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vi-VN" sz="2400" dirty="0" smtClean="0">
                <a:latin typeface="Calibri" pitchFamily="34" charset="0"/>
              </a:rPr>
              <a:t>in anotimpul iarna</a:t>
            </a:r>
            <a:r>
              <a:rPr lang="en-US" sz="2400" dirty="0" smtClean="0">
                <a:latin typeface="Calibri" pitchFamily="34" charset="0"/>
              </a:rPr>
              <a:t>, </a:t>
            </a:r>
            <a:r>
              <a:rPr lang="en-US" sz="2400" dirty="0" err="1" smtClean="0">
                <a:latin typeface="Calibri" pitchFamily="34" charset="0"/>
              </a:rPr>
              <a:t>dar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si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masuri</a:t>
            </a:r>
            <a:r>
              <a:rPr lang="en-US" sz="2400" dirty="0" smtClean="0">
                <a:latin typeface="Calibri" pitchFamily="34" charset="0"/>
              </a:rPr>
              <a:t> de </a:t>
            </a:r>
            <a:r>
              <a:rPr lang="en-US" sz="2400" dirty="0" err="1" smtClean="0">
                <a:latin typeface="Calibri" pitchFamily="34" charset="0"/>
              </a:rPr>
              <a:t>protectie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si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prevenire</a:t>
            </a:r>
            <a:r>
              <a:rPr lang="en-US" sz="2400" dirty="0" smtClean="0">
                <a:latin typeface="Calibri" pitchFamily="34" charset="0"/>
              </a:rPr>
              <a:t>;</a:t>
            </a:r>
          </a:p>
          <a:p>
            <a:endParaRPr lang="en-US" sz="2400" dirty="0" smtClean="0"/>
          </a:p>
          <a:p>
            <a:pPr fontAlgn="base">
              <a:spcBef>
                <a:spcPts val="1800"/>
              </a:spcBef>
            </a:pPr>
            <a:r>
              <a:rPr lang="en-GB" sz="3200" b="1" dirty="0" smtClean="0">
                <a:solidFill>
                  <a:srgbClr val="0070C0"/>
                </a:solidFill>
              </a:rPr>
              <a:t>    </a:t>
            </a:r>
            <a:endParaRPr lang="ro-RO" altLang="en-US" sz="2400" b="1" dirty="0" smtClean="0">
              <a:solidFill>
                <a:srgbClr val="0070C0"/>
              </a:solidFill>
            </a:endParaRPr>
          </a:p>
        </p:txBody>
      </p:sp>
      <p:pic>
        <p:nvPicPr>
          <p:cNvPr id="8" name="Picture 7" descr="knowledg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3400" y="1752600"/>
            <a:ext cx="792088" cy="6063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 descr="knowledg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3400" y="2743200"/>
            <a:ext cx="792088" cy="6063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 descr="knowledg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9600" y="3810000"/>
            <a:ext cx="792088" cy="6063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-252536" y="6445967"/>
            <a:ext cx="1479848" cy="319807"/>
            <a:chOff x="-76200" y="6453334"/>
            <a:chExt cx="1479848" cy="288034"/>
          </a:xfrm>
        </p:grpSpPr>
        <p:sp>
          <p:nvSpPr>
            <p:cNvPr id="22" name="Freeform 21"/>
            <p:cNvSpPr/>
            <p:nvPr/>
          </p:nvSpPr>
          <p:spPr>
            <a:xfrm rot="16200000">
              <a:off x="483704" y="5893430"/>
              <a:ext cx="288033" cy="1407842"/>
            </a:xfrm>
            <a:custGeom>
              <a:avLst/>
              <a:gdLst>
                <a:gd name="connsiteX0" fmla="*/ 0 w 306387"/>
                <a:gd name="connsiteY0" fmla="*/ 51066 h 1295400"/>
                <a:gd name="connsiteX1" fmla="*/ 14957 w 306387"/>
                <a:gd name="connsiteY1" fmla="*/ 14957 h 1295400"/>
                <a:gd name="connsiteX2" fmla="*/ 51066 w 306387"/>
                <a:gd name="connsiteY2" fmla="*/ 0 h 1295400"/>
                <a:gd name="connsiteX3" fmla="*/ 255321 w 306387"/>
                <a:gd name="connsiteY3" fmla="*/ 0 h 1295400"/>
                <a:gd name="connsiteX4" fmla="*/ 291430 w 306387"/>
                <a:gd name="connsiteY4" fmla="*/ 14957 h 1295400"/>
                <a:gd name="connsiteX5" fmla="*/ 306387 w 306387"/>
                <a:gd name="connsiteY5" fmla="*/ 51066 h 1295400"/>
                <a:gd name="connsiteX6" fmla="*/ 306387 w 306387"/>
                <a:gd name="connsiteY6" fmla="*/ 1244334 h 1295400"/>
                <a:gd name="connsiteX7" fmla="*/ 291430 w 306387"/>
                <a:gd name="connsiteY7" fmla="*/ 1280443 h 1295400"/>
                <a:gd name="connsiteX8" fmla="*/ 255321 w 306387"/>
                <a:gd name="connsiteY8" fmla="*/ 1295400 h 1295400"/>
                <a:gd name="connsiteX9" fmla="*/ 51066 w 306387"/>
                <a:gd name="connsiteY9" fmla="*/ 1295400 h 1295400"/>
                <a:gd name="connsiteX10" fmla="*/ 14957 w 306387"/>
                <a:gd name="connsiteY10" fmla="*/ 1280443 h 1295400"/>
                <a:gd name="connsiteX11" fmla="*/ 0 w 306387"/>
                <a:gd name="connsiteY11" fmla="*/ 1244334 h 1295400"/>
                <a:gd name="connsiteX12" fmla="*/ 0 w 306387"/>
                <a:gd name="connsiteY12" fmla="*/ 51066 h 1295400"/>
                <a:gd name="connsiteX0-1" fmla="*/ 0 w 306387"/>
                <a:gd name="connsiteY0-2" fmla="*/ 51066 h 1295402"/>
                <a:gd name="connsiteX1-3" fmla="*/ 14957 w 306387"/>
                <a:gd name="connsiteY1-4" fmla="*/ 14957 h 1295402"/>
                <a:gd name="connsiteX2-5" fmla="*/ 51066 w 306387"/>
                <a:gd name="connsiteY2-6" fmla="*/ 0 h 1295402"/>
                <a:gd name="connsiteX3-7" fmla="*/ 255321 w 306387"/>
                <a:gd name="connsiteY3-8" fmla="*/ 0 h 1295402"/>
                <a:gd name="connsiteX4-9" fmla="*/ 291430 w 306387"/>
                <a:gd name="connsiteY4-10" fmla="*/ 14957 h 1295402"/>
                <a:gd name="connsiteX5-11" fmla="*/ 306387 w 306387"/>
                <a:gd name="connsiteY5-12" fmla="*/ 51066 h 1295402"/>
                <a:gd name="connsiteX6-13" fmla="*/ 306387 w 306387"/>
                <a:gd name="connsiteY6-14" fmla="*/ 1244334 h 1295402"/>
                <a:gd name="connsiteX7-15" fmla="*/ 291430 w 306387"/>
                <a:gd name="connsiteY7-16" fmla="*/ 1280443 h 1295402"/>
                <a:gd name="connsiteX8-17" fmla="*/ 229789 w 306387"/>
                <a:gd name="connsiteY8-18" fmla="*/ 1295402 h 1295402"/>
                <a:gd name="connsiteX9-19" fmla="*/ 51066 w 306387"/>
                <a:gd name="connsiteY9-20" fmla="*/ 1295400 h 1295402"/>
                <a:gd name="connsiteX10-21" fmla="*/ 14957 w 306387"/>
                <a:gd name="connsiteY10-22" fmla="*/ 1280443 h 1295402"/>
                <a:gd name="connsiteX11-23" fmla="*/ 0 w 306387"/>
                <a:gd name="connsiteY11-24" fmla="*/ 1244334 h 1295402"/>
                <a:gd name="connsiteX12-25" fmla="*/ 0 w 306387"/>
                <a:gd name="connsiteY12-26" fmla="*/ 51066 h 1295402"/>
                <a:gd name="connsiteX0-27" fmla="*/ 0 w 306387"/>
                <a:gd name="connsiteY0-28" fmla="*/ 51066 h 1295402"/>
                <a:gd name="connsiteX1-29" fmla="*/ 14957 w 306387"/>
                <a:gd name="connsiteY1-30" fmla="*/ 14957 h 1295402"/>
                <a:gd name="connsiteX2-31" fmla="*/ 51066 w 306387"/>
                <a:gd name="connsiteY2-32" fmla="*/ 0 h 1295402"/>
                <a:gd name="connsiteX3-33" fmla="*/ 255321 w 306387"/>
                <a:gd name="connsiteY3-34" fmla="*/ 0 h 1295402"/>
                <a:gd name="connsiteX4-35" fmla="*/ 291430 w 306387"/>
                <a:gd name="connsiteY4-36" fmla="*/ 14957 h 1295402"/>
                <a:gd name="connsiteX5-37" fmla="*/ 306387 w 306387"/>
                <a:gd name="connsiteY5-38" fmla="*/ 51066 h 1295402"/>
                <a:gd name="connsiteX6-39" fmla="*/ 306387 w 306387"/>
                <a:gd name="connsiteY6-40" fmla="*/ 1244334 h 1295402"/>
                <a:gd name="connsiteX7-41" fmla="*/ 291430 w 306387"/>
                <a:gd name="connsiteY7-42" fmla="*/ 1280443 h 1295402"/>
                <a:gd name="connsiteX8-43" fmla="*/ 229789 w 306387"/>
                <a:gd name="connsiteY8-44" fmla="*/ 1295402 h 1295402"/>
                <a:gd name="connsiteX9-45" fmla="*/ 51066 w 306387"/>
                <a:gd name="connsiteY9-46" fmla="*/ 1295400 h 1295402"/>
                <a:gd name="connsiteX10-47" fmla="*/ 14957 w 306387"/>
                <a:gd name="connsiteY10-48" fmla="*/ 1280443 h 1295402"/>
                <a:gd name="connsiteX11-49" fmla="*/ 0 w 306387"/>
                <a:gd name="connsiteY11-50" fmla="*/ 1244334 h 1295402"/>
                <a:gd name="connsiteX12-51" fmla="*/ 0 w 306387"/>
                <a:gd name="connsiteY12-52" fmla="*/ 51066 h 129540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</a:cxnLst>
              <a:rect l="l" t="t" r="r" b="b"/>
              <a:pathLst>
                <a:path w="306387" h="1295402">
                  <a:moveTo>
                    <a:pt x="0" y="51066"/>
                  </a:moveTo>
                  <a:cubicBezTo>
                    <a:pt x="0" y="37522"/>
                    <a:pt x="5380" y="24534"/>
                    <a:pt x="14957" y="14957"/>
                  </a:cubicBezTo>
                  <a:cubicBezTo>
                    <a:pt x="24534" y="5380"/>
                    <a:pt x="37523" y="0"/>
                    <a:pt x="51066" y="0"/>
                  </a:cubicBezTo>
                  <a:lnTo>
                    <a:pt x="255321" y="0"/>
                  </a:lnTo>
                  <a:cubicBezTo>
                    <a:pt x="268865" y="0"/>
                    <a:pt x="281853" y="5380"/>
                    <a:pt x="291430" y="14957"/>
                  </a:cubicBezTo>
                  <a:cubicBezTo>
                    <a:pt x="301007" y="24534"/>
                    <a:pt x="306387" y="37523"/>
                    <a:pt x="306387" y="51066"/>
                  </a:cubicBezTo>
                  <a:lnTo>
                    <a:pt x="306387" y="1244334"/>
                  </a:lnTo>
                  <a:cubicBezTo>
                    <a:pt x="306387" y="1257878"/>
                    <a:pt x="304196" y="1271932"/>
                    <a:pt x="291430" y="1280443"/>
                  </a:cubicBezTo>
                  <a:cubicBezTo>
                    <a:pt x="278664" y="1288954"/>
                    <a:pt x="243332" y="1295402"/>
                    <a:pt x="229789" y="1295402"/>
                  </a:cubicBezTo>
                  <a:cubicBezTo>
                    <a:pt x="153607" y="1290928"/>
                    <a:pt x="110640" y="1295401"/>
                    <a:pt x="51066" y="1295400"/>
                  </a:cubicBezTo>
                  <a:cubicBezTo>
                    <a:pt x="37522" y="1295400"/>
                    <a:pt x="24534" y="1290020"/>
                    <a:pt x="14957" y="1280443"/>
                  </a:cubicBezTo>
                  <a:cubicBezTo>
                    <a:pt x="5380" y="1270866"/>
                    <a:pt x="0" y="1257877"/>
                    <a:pt x="0" y="1244334"/>
                  </a:cubicBezTo>
                  <a:lnTo>
                    <a:pt x="0" y="51066"/>
                  </a:lnTo>
                  <a:close/>
                </a:path>
              </a:pathLst>
            </a:custGeom>
            <a:solidFill>
              <a:srgbClr val="D6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  <a:ea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1187624" y="6453336"/>
              <a:ext cx="216024" cy="288032"/>
            </a:xfrm>
            <a:prstGeom prst="ellipse">
              <a:avLst/>
            </a:prstGeom>
            <a:solidFill>
              <a:srgbClr val="D6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algn="ctr" defTabSz="914400" rtl="0" eaLnBrk="1" latinLnBrk="0" hangingPunct="1">
                <a:defRPr/>
              </a:pPr>
              <a:endParaRPr lang="en-GB" sz="1800" kern="1200">
                <a:solidFill>
                  <a:srgbClr val="FFFFFF"/>
                </a:solidFill>
                <a:latin typeface="+mn-lt"/>
                <a:ea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4" name="Text Box 13"/>
          <p:cNvSpPr txBox="1">
            <a:spLocks noChangeArrowheads="1"/>
          </p:cNvSpPr>
          <p:nvPr/>
        </p:nvSpPr>
        <p:spPr bwMode="auto">
          <a:xfrm>
            <a:off x="-32343" y="6431881"/>
            <a:ext cx="1219200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GB" sz="1600" b="1" kern="100" baseline="0" dirty="0" smtClean="0">
                <a:solidFill>
                  <a:schemeClr val="bg1"/>
                </a:solidFill>
                <a:latin typeface="Century Gothic" panose="020B0502020202020204" pitchFamily="34" charset="0"/>
                <a:ea typeface="Myriad Pro" pitchFamily="86" charset="0"/>
                <a:cs typeface="Myriad Pro" pitchFamily="86" charset="0"/>
              </a:rPr>
              <a:t>START</a:t>
            </a:r>
            <a:endParaRPr lang="en-GB" sz="1600" b="1" kern="100" baseline="0" dirty="0">
              <a:solidFill>
                <a:schemeClr val="bg1"/>
              </a:solidFill>
              <a:latin typeface="Century Gothic" panose="020B0502020202020204" pitchFamily="34" charset="0"/>
              <a:ea typeface="Myriad Pro" pitchFamily="86" charset="0"/>
              <a:cs typeface="Myriad Pro" pitchFamily="86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4053488" y="4666171"/>
            <a:ext cx="4617597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32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Consumul de alimente pline de zahăr  distruge dinţii?</a:t>
            </a:r>
            <a:endParaRPr lang="en-GB" sz="3200" dirty="0" smtClean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0" y="3505200"/>
            <a:ext cx="3429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	</a:t>
            </a:r>
            <a:endParaRPr lang="en-US" sz="2800" b="1" dirty="0"/>
          </a:p>
        </p:txBody>
      </p:sp>
      <p:sp>
        <p:nvSpPr>
          <p:cNvPr id="28" name="Rectangle 27"/>
          <p:cNvSpPr/>
          <p:nvPr/>
        </p:nvSpPr>
        <p:spPr>
          <a:xfrm>
            <a:off x="4953000" y="3352800"/>
            <a:ext cx="3733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A50021"/>
                </a:solidFill>
              </a:rPr>
              <a:t>. 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1066800" y="228600"/>
            <a:ext cx="711547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Century Gothic" panose="020B0502020202020204" pitchFamily="34" charset="0"/>
              </a:rPr>
              <a:t>IARNA </a:t>
            </a:r>
            <a:r>
              <a:rPr lang="ro-RO" sz="2400" b="1" dirty="0" smtClean="0">
                <a:latin typeface="Century Gothic" panose="020B0502020202020204" pitchFamily="34" charset="0"/>
              </a:rPr>
              <a:t>– </a:t>
            </a:r>
            <a:r>
              <a:rPr lang="en-US" sz="2400" b="1" dirty="0" smtClean="0">
                <a:latin typeface="Century Gothic" panose="020B0502020202020204" pitchFamily="34" charset="0"/>
              </a:rPr>
              <a:t>DUSMANUL  OAMENILOR</a:t>
            </a:r>
            <a:r>
              <a:rPr lang="ro-RO" sz="2400" b="1" dirty="0" smtClean="0">
                <a:latin typeface="Century Gothic" panose="020B0502020202020204" pitchFamily="34" charset="0"/>
              </a:rPr>
              <a:t>?</a:t>
            </a:r>
            <a:endParaRPr lang="en-US" sz="2400" b="1" dirty="0" smtClean="0">
              <a:latin typeface="Century Gothic" panose="020B0502020202020204" pitchFamily="34" charset="0"/>
            </a:endParaRPr>
          </a:p>
          <a:p>
            <a:pPr algn="ctr"/>
            <a:r>
              <a:rPr lang="en-US" sz="2000" dirty="0" smtClean="0">
                <a:latin typeface="Calibri" pitchFamily="34" charset="0"/>
              </a:rPr>
              <a:t>“De </a:t>
            </a:r>
            <a:r>
              <a:rPr lang="en-US" sz="2000" dirty="0" err="1" smtClean="0">
                <a:latin typeface="Calibri" pitchFamily="34" charset="0"/>
              </a:rPr>
              <a:t>ce</a:t>
            </a:r>
            <a:r>
              <a:rPr lang="en-US" sz="2000" dirty="0" smtClean="0">
                <a:latin typeface="Calibri" pitchFamily="34" charset="0"/>
              </a:rPr>
              <a:t> </a:t>
            </a:r>
            <a:r>
              <a:rPr lang="en-US" sz="2000" dirty="0" err="1" smtClean="0">
                <a:latin typeface="Calibri" pitchFamily="34" charset="0"/>
              </a:rPr>
              <a:t>sunt</a:t>
            </a:r>
            <a:r>
              <a:rPr lang="en-US" sz="2000" dirty="0" smtClean="0">
                <a:latin typeface="Calibri" pitchFamily="34" charset="0"/>
              </a:rPr>
              <a:t> </a:t>
            </a:r>
            <a:r>
              <a:rPr lang="en-US" sz="2000" dirty="0" err="1" smtClean="0">
                <a:latin typeface="Calibri" pitchFamily="34" charset="0"/>
              </a:rPr>
              <a:t>unii</a:t>
            </a:r>
            <a:r>
              <a:rPr lang="en-US" sz="2000" dirty="0" smtClean="0">
                <a:latin typeface="Calibri" pitchFamily="34" charset="0"/>
              </a:rPr>
              <a:t> </a:t>
            </a:r>
            <a:r>
              <a:rPr lang="en-US" sz="2000" dirty="0" err="1" smtClean="0">
                <a:latin typeface="Calibri" pitchFamily="34" charset="0"/>
              </a:rPr>
              <a:t>oameni</a:t>
            </a:r>
            <a:r>
              <a:rPr lang="en-US" sz="2000" dirty="0" smtClean="0">
                <a:latin typeface="Calibri" pitchFamily="34" charset="0"/>
              </a:rPr>
              <a:t> </a:t>
            </a:r>
            <a:r>
              <a:rPr lang="en-US" sz="2000" dirty="0" err="1" smtClean="0">
                <a:latin typeface="Calibri" pitchFamily="34" charset="0"/>
              </a:rPr>
              <a:t>suparati</a:t>
            </a:r>
            <a:r>
              <a:rPr lang="en-US" sz="2000" dirty="0" smtClean="0">
                <a:latin typeface="Calibri" pitchFamily="34" charset="0"/>
              </a:rPr>
              <a:t> </a:t>
            </a:r>
            <a:r>
              <a:rPr lang="en-US" sz="2000" dirty="0" err="1" smtClean="0">
                <a:latin typeface="Calibri" pitchFamily="34" charset="0"/>
              </a:rPr>
              <a:t>cand</a:t>
            </a:r>
            <a:r>
              <a:rPr lang="en-US" sz="2000" dirty="0" smtClean="0">
                <a:latin typeface="Calibri" pitchFamily="34" charset="0"/>
              </a:rPr>
              <a:t> vine </a:t>
            </a:r>
            <a:r>
              <a:rPr lang="en-US" sz="2000" dirty="0" err="1" smtClean="0">
                <a:latin typeface="Calibri" pitchFamily="34" charset="0"/>
              </a:rPr>
              <a:t>iarna</a:t>
            </a:r>
            <a:r>
              <a:rPr lang="en-US" sz="2000" dirty="0" smtClean="0">
                <a:latin typeface="Calibri" pitchFamily="34" charset="0"/>
              </a:rPr>
              <a:t>?”</a:t>
            </a:r>
            <a:endParaRPr lang="ro-RO" sz="2000" dirty="0" smtClean="0">
              <a:latin typeface="Calibri" pitchFamily="34" charset="0"/>
            </a:endParaRPr>
          </a:p>
        </p:txBody>
      </p:sp>
      <p:pic>
        <p:nvPicPr>
          <p:cNvPr id="1027" name="Picture 3" descr="E:\facultate\an ii sem i\GORGHIU\iarna materiale\avalans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2286000"/>
            <a:ext cx="2286000" cy="1828800"/>
          </a:xfrm>
          <a:prstGeom prst="rect">
            <a:avLst/>
          </a:prstGeom>
          <a:noFill/>
        </p:spPr>
      </p:pic>
      <p:pic>
        <p:nvPicPr>
          <p:cNvPr id="1028" name="Picture 4" descr="E:\facultate\an ii sem i\GORGHIU\iarna materiale\femeie-cazatura-gheata1254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0" y="4495800"/>
            <a:ext cx="2744916" cy="1828800"/>
          </a:xfrm>
          <a:prstGeom prst="rect">
            <a:avLst/>
          </a:prstGeom>
          <a:noFill/>
        </p:spPr>
      </p:pic>
      <p:pic>
        <p:nvPicPr>
          <p:cNvPr id="1029" name="Picture 5" descr="E:\facultate\an ii sem i\GORGHIU\iarna materiale\image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4419600"/>
            <a:ext cx="2543175" cy="1800225"/>
          </a:xfrm>
          <a:prstGeom prst="rect">
            <a:avLst/>
          </a:prstGeom>
          <a:noFill/>
        </p:spPr>
      </p:pic>
      <p:pic>
        <p:nvPicPr>
          <p:cNvPr id="1030" name="Picture 6" descr="E:\facultate\an ii sem i\GORGHIU\iarna materiale\zapada_casa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24600" y="2286000"/>
            <a:ext cx="2667000" cy="1809750"/>
          </a:xfrm>
          <a:prstGeom prst="rect">
            <a:avLst/>
          </a:prstGeom>
          <a:noFill/>
        </p:spPr>
      </p:pic>
      <p:pic>
        <p:nvPicPr>
          <p:cNvPr id="1031" name="Picture 7" descr="E:\facultate\an ii sem i\GORGHIU\iarna materiale\12-388x22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72200" y="4495800"/>
            <a:ext cx="2788574" cy="1752600"/>
          </a:xfrm>
          <a:prstGeom prst="rect">
            <a:avLst/>
          </a:prstGeom>
          <a:noFill/>
        </p:spPr>
      </p:pic>
      <p:pic>
        <p:nvPicPr>
          <p:cNvPr id="1033" name="Picture 9" descr="Imagini pentru copii bolnavi de colorat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28600" y="2209800"/>
            <a:ext cx="2743200" cy="2048828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xITEhUUEhQWFhUWGRcWGBcUFBgVFhwUFxcYGBgXGBgcHCkgHRslHBgUITEiJSkrLi4uFx8zODMsNygtLiwBCgoKDg0OGxAQGywkICQsLCwsLCwsLCwsLCwsLCwsLC0sLCw0LCwvLCwsLCwsLCwsLDQsLCwsLywsLCwsLCwsLP/AABEIAOEA4QMBEQACEQEDEQH/xAAcAAEAAgMBAQEAAAAAAAAAAAAABQcDBAYIAQL/xABKEAABAwIDBAYECQcLBQAAAAABAAIDBBESITEFBkFRBxMiYXGBFDKRoSNCUnJzkrGywSUzU2Ki0dIVNENUY4KDk6PC4RYkNbPw/8QAGgEBAAIDAQAAAAAAAAAAAAAAAAMEAgUGAf/EADkRAAIBAgMFBQcEAQMFAAAAAAABAgMRBCExBRJBUWETMnGBkSJSobHB0fAUIzPhQiQ08RVDYnLi/9oADAMBAAIRAxEAPwC8UAQBAEAQBAEAQBAEAQBAEAQBAEAQBAEAQBAEAQBAEAQBAEAQBAEAQBAEAQBAEAQBAEAQBAEAQBAEAQBAEAQBAEAQBAEAQBAEAQBAEAQBAEAQBAfHFAcPS9I0UhOGMtFyAZZAwkC+eGxsguSEO+kB9aSJv+K396XPUm9EfX770g/pov8AMb+9eby5mao1HpF+jNWXpDpBpIw+Bv8AYvN+PNGX6at7kvRmlL0lwjQsP1k3480e/pa/uS9GYm9J8XG3scm/Hmh+lr+5L0Ztw9I1OdZGjxBFvO6b8eY/S1/cl6M2Hb/U1iRNETwGK1z43TejzRi8PVX+EvRm0N8IrA443d7H3aRzB4hZLMjaadmaFb0jQRj1Q7ubI2/sKHh02wNrMqqeOdgIbILgOtcWJGdiRqCgJBAEAQBAEAQBAEAQBAEAQBAEAQBAEBiqqhsbHPeQ1rQXOJ0DQLknyXjdj1Jt2R5kqpWzTyzBoAkkkkAsBYPeXDzsQqU5XOswtPcil0NqNg5KFm1gZl4TZnwhDB5mMtXqMHEBiM8UEfcC8ue7gwr243S+tzh/2NL9DH90LYUu4jiMf/uan/syiN7qnrqqeQ54pH2+a04W+4BVN68mzpIUtyhCPRfct/oq2pHLQRRtcC+EdW9uQLQHENNhwLQLFWqUrxsc7j6ThWbtZPTkdkpSkEAQBAEAQBAEAQBAEAQBAEAQBAEBVvTHvFZraKM5vGOWxzDb9lh8Tme4Dmq9aXBG32Zh/wDuyXRfVlaww271VbOjpUrG9BZpBLcQBF26XHEX4G3FYoubt1ZOz5kjt3ZRp5MIOKN7RJE/5UbswfEaH/lZSjusgwmIVeF7WadpLk19ORGkLAs2PwV6iNnxqMRP3ZYmdhZAXbudUfk2B3yYrfUuP9q2FJ/to4jaEP8AWzjzl8yiJG3Fzqcz4lUkzrqsORO9Ge2W0tcBJkyYdUXfJcXAtJ7rgDzU9OSUjSY+jKdJpcMy/AVcOcPqAIAgCAIAgCAIAgCAIAgCAIAgMdRKGNc52jQXHwAuV43Y9im2kjzRXVzqieSZ+sji7wB0HkLDyVBu+Z2FGkoWguGRsQtUbNnTSSJ7YmyopIppZXva2HqwerYHntkjE5tx2RYaZ5qSEU02ytisRUp1IU6cU3K+rtpwXXxOn2pQNl2QxzXtkNKSGyNuA6MOwnI5jsluXAsUslelfkauhWlT2k4tNdpa6fB2v8+PUr9xVZnQtna0W5DKqiimp3hsxacbXG7HOBIIJzLHad3cp40d6Ka1OfrbWlQxM6dRXjfLml9V+XOYj2YI5nQ1hdTuIOBzm3ZiuLFxGsZz7Tb2yUe7naWRf/Vb0FUoe2uK426dejMO0aGSB+CVtnWuM7tc06Oa7RzTzWDi4uzLdCvCtDfpu6+XR9TWXhMWnuLU32VKL5x9e32gvH3lcpP9tnKbVhbaEXz3ft9Cpxa3kqSOolmaFawaqWLNfWSTuXz0a7afVULHyG72l0bjxOC1ie8ggnxV2lJuOZyuOpRp1mo6PP1OqUhUCAIAgCAIAgCAIAgCAIAgCAICJ3te0UVSXWt1Moz72ED32WFTusnwqbrwtzXzPOFMNefBUmdZTtdklEombCnoTu621xTTXeMUUjermba94zxtxtrbkTzUlOe689Cvj8K8RStF2ks4vqvudptCQUNHLE1okppA50EnrtxSHF1Uvcb5O0IyOeZmk9yDXB6M0dFPGYmM27TjZSWjssrx+q4PPQ4XaFDHJG6eluGtzmhJu+K/xmn40R56jj3QOKa3o+a5f0biNadOSpVnm+7LhLo+Uua48OvYUfpEmz6WfZzyJadhjkgGbXkWxgsORdcYhxIdkbqyruCcOHA0lbs4YmpTxCyk7qXFcvLgbGyd7KLaTPR62Nsct7YX5NL9Pg36sd3Gx8VkqkZq0iGeEr4V9rRd105dVxXU34dyi1joTIHxMIkpjI28kMl7lt9HRniMvxXnYZW9Oh49p3kqm7ZvKdtJL79SrNpY+ukEgDZA4hwGQDgbG3dkqTvfM6ug49nHcd1bI7Lo2qLw1sPNmMebHMP2NVmg/ZkjTbZhapSqdbfFMr9pyHgqyN5LU063RSRKVctzoPaRQycjO631GXVyjozmdo/yLwLGUprwgCAIAgCAIAgCAIAgCAIAgCAhd842OoakP06p51t2gLt/aDVHVScHcs4OUo14OOt0ec6Y5+aps6mnqSURUbNhB5EpsPZrqieOFvx3ZnkwZud5C/nZZQi5OyPMVXVClKpLh8+BYdXVQ7OlFLKQ+knDiGPu4w3NiDziJv3ixVhtUnuvR/A5qFOrj6brwVqkeKy3v/pfEiNt7nzUzxVbOcXtHaDB23Bp1A/SRkajW3NYyouL3oFihtOFeHYYpWfPRf0+pFbL2saUmso2/AkhtVS3/NvubFvJhN8LuB7J5DyMt32o6cUZV6Kq/sVn7X+Eua+/P1XXp6zYdBteMz07xHLo4gC+L5M0fHx48yFM4RqK6NdSxOIwUtyauvzRkhu3Q7ThilhkfG7C0dRK5xfn8hwydhtbM5jvXsI1Emn5GOKq4OpOM4pq/eSy81wKo2lLI6aR0350vdjytZ97EW7tPJUZNt5nW0IwjTiqfdtl4E70d1GGtDeErJIvMjEPu+9SUH7dijteF8M5e60/jb6nKtbYWPAW9iiRsZO7bNOt0UkSlXLd6D3n0F4IOU7zfKxu1mngrlLQ5jaK/dXgWKpSgEAQBAEAQBAEAQBAEAQBAEAQEJvpSdbQ1Db2+Dc4HvYMY97QsKivFos4Op2deEup5zpXXN1Seh1NN+0ScKiZsaZY3RfDHHHU1cmQYMFzwY1vWPPndvsVrDpK8maLbspznTw8OOfm3ZfU43bm1H1M75n/ABjkPksGTW+Q95Krzk5O7N1hcPHD0VTjw+L4skd1t85qM4CDJB8gnNvfGTp4HLw1UlKq4ZcChj9nU8T7Sylz5+P3+ZYWz46CucaiHDjLSyUDsucxws6OePiDzPkVajuT9pHOVf1GGXZz04ePOLOB2nutXbOndNSB5jBux8fbcGfJkZqRw0INr5KCUJQd0bahisPiae5Vtfk8s+aZ12wd+31EEmGEOqYRifEHFoczQuZkc72u0+RKkjWbTss0UsRsyNKpG8rQlknrZ8n9ysq+sdNLJK62KRxebaZm9gqUnd3Oqo01ShGmtErGXYVX1VTDJoGyMJ+biAd7iVlF2kmR4mHaUJxtqmYNqQ4JpmfJkkb7HuCNWbQoy3qcZc0vkRFbosoleuXB0H/+Pd9PJ91iuUtDmNofy+SLDUpRCAIAgCAIAgCAIAgCAIAgCAICL3oLvQ6nCAT1Mtr5D1CsZ91k2HSdaF3bNfM810otkqLOsh3iUhUbNhTOy3bbLNs+sp4Rd/WRPsSGgscQHDESB8Tmpad3BxXQ12NdOljKVao8rSXmr2y14nObS2bNAQJo3Rk6YhkfB2h8iopRcdTY0q9Ksr05J/nLUj5CiEjon7KgpGwSSVc0U8sYlaYYsTWNdpchwJ7wPYp91Rs28zSuvUrucY004p2d3ZnbUW9ksNIyeXDVsxlhmphazA0EPewgYXXuCDa2XNTqo1G7z8DUvBxq1nTh7DtpLnyT+Ru02/8As4guMha7iDE/F7mm/tTt4B7Kxd7bt/NWKn2rUNknlkY3Cx73ua3SwJJCoyd22dbh4ShSjCTu0kjUkGRWJMtTe3gdiqHv4PwSf5kbXn3uKklqU8Kt2ko8rr0bRA1+i9iRVy4OhBv5Pcec8nuaxXKWhzW0H+6vBFhqUoBAEAQBAEAQBAEAQBAEAQBAEBG7ytvSVA/sZeNviO4rGfdZNh/5Y+K+Z5npXX+zyVJnVweZKwqJmwpHb7ozWoqqzceCRsksfy6Z0ZY9vkA9w72qWn3H+ZGs2hG+Kp3drpqL5STuvovM0J55aSwB9Io5c2Nku6N7OX9nK3Q2sQReyxbcNM1+fEnUKeKu37FWOttU+fWLIvbmzmMDJoCXU8tw3F67Ht9aJ/6w4HiPafJRSzWhlRryk3Tqq04620a4Nfmp0u581JXwsoqxvwkN+ocHFjizUsa4cRbTiADwKsUnGa3ZGnx0auGqOvReUtV15+Zq73MraKVhhaYaaK7YTES6Mhxu7rb6vcdcWXK+q8qb0XlkjLBdhiINTe9J6318v68zRkoWVkL6inYGSxZzwM9UtN/hohwGRuzuy743FTV468UXadaWGqKlVd4vuyeq6S+/4oBqhNsEPDa2kbtgdziA843vj+xrVk+BXp5Oa/8AL5pP6kJXaLKJBXLl6FWWoHD+3k+6xXKOhze0lat5I79SmvCAIAgCAIAgCAIAgCAIAgCAICN3lNqSp+hl+45Yz7rJaP8AJHxXzPM1CfP7FSkdXTftErAombCkdNuJtYU1UC/83L8G/ln6rj3B1vJxWdKe7LMq7SwvbUHu96PtLy1+GfkSm8lFJs6RzWsbLRzG4ikBLA7XDcZseODhw52WdSLpvmmVMJWhjoJtuNWPFa+PVPinx8TnNp7VhMAgghMTes612OUynEGYAG3AsLHxWDkrWSLUMPUVXtKk1J2srK2V75n7/wCnRHHDLPVsp3St6yJuCR7sOocXM9Tgs1CyTbsVZYvelKMKbko5PNW+Op3exd6JY4f+9DKiDT0umImZb+2YBdvebeSnU2l7Wa5o09TCxnP9n2Ze7LJ+T0+JObJq9lsDpKd9MzH6xYWMuBn2hkeJyWUXTWasQVoYuVoVFJ20vdlN7VdH10pi/N43lnzMRt5fgqErXdjssOpqlFT71lfxNS4XhKbtUL00LvkyTR+0RSD7z1lwKydq0lzUX819iCrzksokNcuHoQt6A6wP5+TMi18mWt4aK5S0Oa2j/KvBFhqUoBAEAQBAEAQBAEAQBAEAQBAEBEb3R4qKpAtnDLqLj1CdFhUV4snwzSrQb5o810hzuqbOohqSkKiZsaZn4ZrEsXtmWdubtmKtpzR1VnPDbDF8dg0IOuNuWeuQPNXKM1OO5I5baWFnhK36mhkm/R/Z/wBHHb3boy0bi4XkgOklsx+rIOB79D3aKKdJw8DY4PaMMSrPKXLn4flyc3djptp0jKWZxZUU4IjeLYur0BF/WFgA4dwPepYbtSO69UazFOrg67qw7stfH6dDn9q7Gq9kSskZKCH3AewENdbMskYcjlna5420WEoypu5aoVqONg4yjpw+qZ+9oUMNVC6rpmBj47ekQDRt/wCmi/UOdxwseRvjJKS3o+aJ8PWnQqKhVd0+7Ln0fUjNjOLZo39W6QMe1xa1uI65WFrXvoDqbBRLUvYhJ03HeSunq7fnXkjb2vT9VC2P4V15HSdZJA+EZtAwNxZkm2I8OyLX1WTVkRUJ9pUc8l7NrKSlxvfL0RjiZioZT+jqIneUkb2faGol7L8ROVsTHrFr0aZzddoV7EjrlydCJ/J3+NL/ALVcpaHM4/8Al8iwFKUggCAIAgCAIAgCAIAgCAIAgCAjt432pag8oZfuOWM+6yWgr1Y+K+Z5jpNVSZ1UO8yWhUTNhTNgLEskhu9s+SeoZHE/q5O05j8xZzGlwzGY0tf3FZ04uUrIp42tGjRc5q6yTXRlmbC3pDnmkr2tjqB2SDYxyXGVjoCQRlx4chdhVv7M9TlsTgd2Pb4d70Neq8fuRu3+jVjndbRSdRIDcNucAP6jh2meVx3BeSocY5GdDaskt2st5c+P2ZCbVk2sIXQVlL6THwe0Y3AjRzXx53HNzVhLtLWkrlmisG5qpSnuvl/z9zN0X7EqGzvlljeyIxujIkaW4y4tywnMgWPCy8oQe9d6GW1sTSdJQi05Xvk72scwYWQ1jonOc2JkzmOLXEdhjyBcjPKwzGY1CrtJSsbfflVw6nFXk43WV82jJtd8RiYGvxva4Nc7rHvD/gwXvAdo0POFpAFwDdJW4HlBVN97ysmtLJWzyWXG2b5Mz7Ajx0e0W/Jjhl+pI4/YCs4Zxl5EWKlu4ii+sl6o4+v0SJ7XLl6EyP5PIGvWvxeYaR7rDyVuloc3tFWqrwRYKlKAQBAEAQBAEAQBAEAQBAEAQBARm8/8zqfoZf8A1uWMu6ySi7VI+K+Z5kowqTOqh3iWhUTNhTM914WLkpu3TTSVLG07+rls4sd3taTY65G1tDros6abllqVMdUpQot1Y3jldeLMO9j6h1S81UeCUhuIWsDhaG4m6gg2GhsvZ7297WpBhFSVFKi7x++dmTOyN8q6ibGJm9dBI0OjxnPB+pKL6cWuvbuUsakoJXNfXwOHxEpODtJa259V9Udjs/pKoJB2zJC7k+MkfWZcKdV4msnsuvHRJ+f3sfjbHSPSsYeoJmkt2ey5rAebi4DLuF/JYyrxWhJh9kVqkv3PZXxK02ZUPNSx+EyPMgdhGrnudc65AknwCp3d7nTVYRVFwbsrWvyViU3jEjYmMc0BjXgRjro5S1ghbZpwfGdfrHHIEuasp3tb80KuDcHUck82s8mrveeefBd1G/0c0/WCuZ8unw+3GFnRV7+BBtaW52UuUvsV3WnsrGJZxGRc3QiwjZ5JNwZpLDlk0H3q3S0Oa2hbtV4FhKUohAEAQBAEAQBAEAQBAEAQBAEBEb2xYqKqbreGUfsOWE1eLJsO7VYvqjzTRuOnC9/cqbOopt6ErCo2bCkZ1gWDo+j1o9Oju7CQ2Qt5F+E2B7rYvYpqHfRrNsNrCS8Vfwv/AMHWDbtNVE0e04mxTtNszZhdoHRyasJ4XOd9TorCmpezNZmklhatD9/Cy3ov18GuPUjK3dSajDmBprKB5u+MD4aM/pYwPjjW7deI4rx03HLVGccZCu95vcqLR8H0fTx9Tjd6d3ZKOXC4l0bhiikItiblkRweL5jw5qKcN1mxwmJjXjfRrJr84GDYuzn1ErYo9XZknRrBm57u4D8Ao4x3nYt1K8aNN1JcPi+C8zb2e6Pr8ccrYgxwMZkY+TFnYXDGk3IzIy9awRWvke1FPst2acr62aVuPHl9DNtmoBiY1r432IxFkczC50cYja5xkFrhlhZttbkZo3lb7mOHi9+UmmssruLsm75Wz15+R03Q+281T9HGPa5ymw2rNdt1/tw8X9Ctdsx4HvYfive36ri38FglYt1HvRT5pP4Fy9CzfyY3vklP7X/Ct0tDm8d/N5I7xSFMIAgCAIAgCAIAgCAIAgCAIAgI7eGIOpZ2m+cUgyNj6h4hYz7rJKLtUi+qPMNGb5qkzqod4lotFGy/T0NgLEsI+xTOY4PY4tc0hwcNQRoQiedzGcFNOLV0yyad9LtmDDJaOrYNRbF3uA+NGeLeHdkVcTjWVnqctUjX2bUvDOD/ADyfXiRtBtOv2S8R1THTUt7B7bvDW82O1HzHW7u/xSnTyloZVKWHxq3qTUZ8nl8PqvMzdLW12Ojig6t+IlszZCAGFmEg4Te5PaAIIFvYsq8srGOyaMlJ1L5aNdTHutszqdk1VTb4SWKTCeIiaC0DzOJ3s5LGEbU3IkxNbtMbTo8Itev5kcTsuq6qWOS18Dg62l7d/A8jzsqydnc39aHaU5QvqjYramLqmxRdYW4zIXTYQ7EW4Q0BpPDMm+ZtkLJlayMKdOfaOpOyytZX53/4XA7bodjzqXfRD75/crOG1ZptvPuLx+hXW/EWGsqWjhNJ73F34rBq0mWacr0IPoi0+hL/AMeRcXE0mQ1Fw05qxS0NJtBNVV4IsFSlAIAgCAIAgCAIAgCAIAgCAIAgI/eD+az52+Clz5dh3NYy7rM6Xfj4o8vUJHuy7lTZ1cLJsl4FEy/SNlYlg6Do/ax1dGJLZtfgxAECXD2TbifWUtFLfRrNquX6VuPNX8Dd3o2mxsYbKx8W04HNHXMaGh7QfzmJtgWubcgEa5aXWc5ZWfeRTwtFuTcGnRktHnbpZ8VxOj3J37bUfA1Fmz27JA7MthoBwf8Aq8eHIT06u9kzWY3Z7o+3DOPy/ohuk3eKjqIGMidjlbJf1XNLAA4PDsQFjeww63HcsK04yWRY2bhqtOo5SVlb10tY7TZDYm7OiEhAiFOzHi9XAYxiv7SpY23M+Rrqzm8TJx13svG5SlT1Ye4RFxjBOAvADsN8rjn/APZaKg7XyO0puW6t/XjbQxleGZaPRFERTzOtm6UNHg2Np/Eq3htGzmduSvVguS+pXPSbHbaFTwu5p9sbD9qwn32WsM74aHh9Wd90GULm000pJtJIGgcLRjUd93Ef3VNR4s1m0pe1GPJfMsxTGtCAIAgCAIAgCAIAgCAIAgCAICP2/b0afFa3VSXvpbAdVjLRmdK++rczy/Q6DnxVNnVQ1JaFRMv09DOCsSwj6yQtIc0kEEEEZEEaEea9RjKKkrSzRZ1B6NtmntMMFTELFzMnC/xm82Otm06HyKuK1aOepytVVdnVfYzhLn8n1Rxe2Nw66B/YYZWg3bJB6wIzBLb4mm/K/io5UpIvUto0Kqze6+T09Tf382JIKenrJG4JnhkdS0WHwmE4Xm3xjhsfEcllUi7KTIcBiF2k6MXeOsfDkb+8G0j/ACJRtB/OYGO8ImuuD/eY1eVJftIYOiv+oVHyu15v+zglWOgPpKHrLm6NaXBs+Mn47pJPa4ge4BXqK9g5Da097FSXKy+BVvSsbbQm/wAI/wCm1RVO+zYYN/6aPn8yx+hh99mt+lm+/f8AFT0u6anH/wAzO7UhTCAIAgCAIAgCAIAgCAIAgCAIDS21/N5vo5PuFeS0ZlDvLxPLdADYctFSZ1cE7ktCo2XqZ1279NBHSPqpoWzWnZCQ+9mRkAueANXdrLyWUbKO81fMqYqdWVdUKct32XLLi+C8CXZu7RenwiJ7JoZY5JGxl4cMbAC1pN74Te9jn2SFJ2cN9WzRTljcT+lm5pxlFpN24PXzX1NfdXarDVPD6VtM+OOXrJIC5gjYGnF1kZuDmG2OtwLL2nJb2ljHHYeSoq1RzTaspZ3fR/Mk49+J6ZjXVEYqoHZMqqY2BPKSM5MfzBI7rrNVWlnmuZTeBhVk1Te7LjGXDwfFHMb7b7+msbFHG6OMOxnGQXOcAQBYZAC545rCpU3si7gsB2EnOTu9DX67rNksbxp6oj+7LG5w/aLlg84eDLMFu41v3ofJoggVEbNBxsCvDNZ5HoPYlJ1NPDF8iNjT4hov77rZQVopHB4ip2lWU+bZSHSs6+0Ju7qx/ptVap32bzBr/TR8/mWJ0KE/ycMrDrZLG+ouLnuzuPJTUtDV7Qt2uXJHfqUohAEAQBAEAQBAEAQBAEAQBAEBG7x1DY6Wd7zZrYpCTa+WErGTsmSUouU4pczy9s9U2dPT1JiEqNmwps7zo5Mc8dTRSerM0PbzDhkSO8fBnyKlo2leD4ms2rvUnTxMP8XZ+f3zRzNVBNR1JB7EsTgQQMiRmHDm0j7SOahtKD6o2anTxVG+sZL8XiizOtj2vRubHJ1Mpt1jRY9oaNeNXRk6Wt9oVy6qxyOXcJbPxCclvLh911RwMez6/Z0rg+B0sT+zIxrTLDKzS2QydbQkAg24KK0ocDZSq4fFRylaS04NGDffdg0UoLbmCW5jxes06mN3eL5HiPAleVIbr6GWCxXbxd+8tfuY93W9ZDWQ8XQiZo/Wp3h33XOWMdGunyJ673J0qnKVn4SViKaozYold2KHr6uCPUF7S75re273NK9gt6SRBjKvZUJz6fPIvslbI4dHnnpJkvtCq7ngfVYwfgqku+zpcMrYaHh9WWl0LH8mM+kl+8p6XdNNj3+95I7tSFMIAgCAIAgCAIAgCAIAgCAIAgNDbzC6mnANiYpBe17XYc7cV5LQzp99eJ5boSLDLP8ACw/5VJnUw1JeAqNl+m+RIbMr3wSsljycx2IcjzB7iCR5rxNxd0Z1KUKsHTloy1tr7Lg2tSsmiIbJY4Xalrh60T+Yv+8d9yUVVjdanK0K9XZ9ZwkrriufJr88SrHmqoaj40MzPYR9jmH2Hx0q+1B8mdBJ0sVT4Si/zyZ3mxOlKIgCrY5jh8eIF7D34fWb4Zq1GuuJoa+yZJ/tO65PUh+kTe+nq42RU+J2F+Nz3NLQCGuaA29jc4jn3LCrUUlZFnZ2DqUZOdTlYiejwXrom8HiVp+aYn3UdLvpFvaP+1k+Vn8UQssWBzmH4rnM82kt/BRGzhLeSlzz9czu+iXZ+KaWc6Rt6tvzn2LvY0D66nw8c7mn23WtTjSXF39P7LRaFcOZPNe91R1lTO/5Ush8sZt7rKle8mzqlHcpRj0XyLh6Fnfk1vG0svC3xr/irFLumjx/83kjvFKUggCAIAgCAIAgCAIAgCAIAgCAjt4Zwylne4gBsUhJdp6p1ssZaMzpK80up5boTwVRnTweZMQqJl6mbCxLJN7qbyyUUlx2onW6xl9f1m8nD36HmJKVRwZRx2CjioW0ktH9H0LUqKWi2nACbSMPquGT2O42OrTzB81ctGornLqVfB1GtH8GV3t3oyqoyTTuE7OAJDJR3WPZPiCPBQyoyWmZtaO1Kc/5Fuv1X3OXk2BWNdhNLOD3QyH3gEKPdfIurEUWrqUfUsLo43TlgeampHVkNLWMJ7QB9Z7uWQsBrmbqalTcXvM1W0cbGrDsqefN/JIryuna+WV40dJI/wAnOLh7iqredzoqStCMeSS+BdO4+y/R6OJrhZ7/AIR/PE/O3k3CPJXqUd2COS2jX7bESa0WS8vuS21KoRQyyHRjHv8AqtJWcnZXKtKG/NR5tI8z12mZzt71RidZXsXh0Ku/JjfpJfvK3S0Ocx38vkjvFIUwgCAIAgCAIAgCAIAgCAIAgCAit6ZS2jqHNYXkRSWaNT2TksZ91klFJ1Ipu2aPMNCBn3WA81UZ08OLJWAqJl2mzYBWJYugUPGbGy9sz0r8cDyw8Rq1w5Oboft5ELOEnF3RUxFGnWjuzV/p4Hf7I6U4iLVUTmHi+Lts+qe0PK6tRrrijRVtlSWdN38dfsTzOkDZpF/SPIxyX9mFZ9tDmVP+n4j3fijkt7+kBs8boaUODHCz5HDCS3i1g1APEnNQ1K11aJtMDsxwkqlXVaLX1Oe3N2R6TVxsPqN+Ek+Ywjs+brDzKhpx3pWNhj8R2NFyvm8l5/YvNbA485PpOr+roXN4zObGPC+J/wCy0jzUNeVomx2VS38Qn7uf2KK2k+3mq0Eb2uy7OhF99m2zylkGY8DlzVuloc9j/wCXyRYKkKQQBAEAQBAEAQBAEAQBAEAQBAfiaMOBadCCD4HIoDz3vH0e1VHI7q29bCT2HiwNuDXA5Yh458FXlSfA3VHaFO3t5P4EE+OSP143t8WuA9uiicGtUbCniqUs1Jep8irG/KHtCjaLUKqMvpI5rzdZl2qMTphzWViN1EYjKF6Ybyufpr7cUPb2Mscg5rFokjNItjo0pWQ05ldbHPZ3f1YuGDzuXf3grdGFo3Zz21MR2tXcWkcvPidc7abOLgpjWFZdKO03TTxRRte8RsLjgaSMch7hqGtH1lWrJuSSN1syUKVOU5NJt8+BxtJuvW1UgZFCQTxeQABzdyCQpslrY6jz9D0FufsFtFSR04diLblzvlSON3G3AXOXcArEY2VjSVqrqTcmTS9IwgCAIAgCAIAgCAIAgCAIAgCAID8vYCLEAg6g5hAcPt/YD434oWOdE7MtaMRY7iANcPHLTPuQHPT0sZycyMniHtAPsIQ9Ta0NaTd2A5+jxeQH8K83UZqtUWkn6s1Jd24P6uz3fvXm5HkZfqKvvP1NR+70H9WHkR/Em6uR7+pq+8z9M2LB/VW+0fxJuR5D9VW99mRuxYf6qzzw/vTcjyPHiaz/AMmTMQksLMAAtbt2yHgsiE+umI9YxjxddAb2ytmTTvaA1wjv2n4S1uHjYnU8BZAWLSUjI24WNDW8gLe3mUBnQBAEAQBAEAQBAEAQBAEAQBAEAQBAEAQGOWBrsnNDvnAH7UBoybBpXawR+TQ37EBhduvSH+j9kkg+xyAxf9JUnyHf5sv8SADdGj/Ru/zZP4kB+xurR/ovbJIf9yAys3cpB/QMPzhi+1AblPQRM9SNjfmsaPsCA2UAQBAEAQBAEAQBAEAQBAEAQBAEAQBAEAQBAEAQBAEAQBAEAQBAEAQBAEAQBAEAQBAEAQBAEAQBAEAQBAEAQBAEAQBAEAQBAEAQBAEAQBAEAQBAEAQBAf/Z"/>
          <p:cNvSpPr>
            <a:spLocks noChangeAspect="1" noChangeArrowheads="1"/>
          </p:cNvSpPr>
          <p:nvPr/>
        </p:nvSpPr>
        <p:spPr bwMode="auto">
          <a:xfrm>
            <a:off x="1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en-GB"/>
          </a:p>
        </p:txBody>
      </p:sp>
      <p:sp>
        <p:nvSpPr>
          <p:cNvPr id="16" name="Rounded Rectangle 15"/>
          <p:cNvSpPr/>
          <p:nvPr/>
        </p:nvSpPr>
        <p:spPr>
          <a:xfrm rot="16200000">
            <a:off x="9147942" y="6066875"/>
            <a:ext cx="306387" cy="1079313"/>
          </a:xfrm>
          <a:prstGeom prst="roundRect">
            <a:avLst/>
          </a:prstGeom>
          <a:solidFill>
            <a:srgbClr val="99009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7" name="Text Box 13"/>
          <p:cNvSpPr txBox="1">
            <a:spLocks noChangeArrowheads="1"/>
          </p:cNvSpPr>
          <p:nvPr/>
        </p:nvSpPr>
        <p:spPr bwMode="auto">
          <a:xfrm>
            <a:off x="8761478" y="6485086"/>
            <a:ext cx="457121" cy="215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fld id="{74256886-91BF-4076-AFFA-7356CEB4E16A}" type="slidenum">
              <a:rPr lang="en-GB" altLang="en-US" sz="1400" b="1">
                <a:solidFill>
                  <a:schemeClr val="bg1"/>
                </a:solidFill>
                <a:latin typeface="Century Gothic" panose="020B0502020202020204" pitchFamily="34" charset="0"/>
              </a:rPr>
              <a:pPr algn="ctr" eaLnBrk="1" hangingPunct="1"/>
              <a:t>6</a:t>
            </a:fld>
            <a:endParaRPr lang="en-GB" altLang="en-US" sz="14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-148208" y="6445956"/>
            <a:ext cx="1479848" cy="319812"/>
            <a:chOff x="-76200" y="6453336"/>
            <a:chExt cx="1479848" cy="288039"/>
          </a:xfrm>
        </p:grpSpPr>
        <p:sp>
          <p:nvSpPr>
            <p:cNvPr id="12" name="Freeform 11"/>
            <p:cNvSpPr/>
            <p:nvPr/>
          </p:nvSpPr>
          <p:spPr>
            <a:xfrm rot="16200000">
              <a:off x="483704" y="5893438"/>
              <a:ext cx="288033" cy="1407842"/>
            </a:xfrm>
            <a:custGeom>
              <a:avLst/>
              <a:gdLst>
                <a:gd name="connsiteX0" fmla="*/ 0 w 306387"/>
                <a:gd name="connsiteY0" fmla="*/ 51066 h 1295400"/>
                <a:gd name="connsiteX1" fmla="*/ 14957 w 306387"/>
                <a:gd name="connsiteY1" fmla="*/ 14957 h 1295400"/>
                <a:gd name="connsiteX2" fmla="*/ 51066 w 306387"/>
                <a:gd name="connsiteY2" fmla="*/ 0 h 1295400"/>
                <a:gd name="connsiteX3" fmla="*/ 255321 w 306387"/>
                <a:gd name="connsiteY3" fmla="*/ 0 h 1295400"/>
                <a:gd name="connsiteX4" fmla="*/ 291430 w 306387"/>
                <a:gd name="connsiteY4" fmla="*/ 14957 h 1295400"/>
                <a:gd name="connsiteX5" fmla="*/ 306387 w 306387"/>
                <a:gd name="connsiteY5" fmla="*/ 51066 h 1295400"/>
                <a:gd name="connsiteX6" fmla="*/ 306387 w 306387"/>
                <a:gd name="connsiteY6" fmla="*/ 1244334 h 1295400"/>
                <a:gd name="connsiteX7" fmla="*/ 291430 w 306387"/>
                <a:gd name="connsiteY7" fmla="*/ 1280443 h 1295400"/>
                <a:gd name="connsiteX8" fmla="*/ 255321 w 306387"/>
                <a:gd name="connsiteY8" fmla="*/ 1295400 h 1295400"/>
                <a:gd name="connsiteX9" fmla="*/ 51066 w 306387"/>
                <a:gd name="connsiteY9" fmla="*/ 1295400 h 1295400"/>
                <a:gd name="connsiteX10" fmla="*/ 14957 w 306387"/>
                <a:gd name="connsiteY10" fmla="*/ 1280443 h 1295400"/>
                <a:gd name="connsiteX11" fmla="*/ 0 w 306387"/>
                <a:gd name="connsiteY11" fmla="*/ 1244334 h 1295400"/>
                <a:gd name="connsiteX12" fmla="*/ 0 w 306387"/>
                <a:gd name="connsiteY12" fmla="*/ 51066 h 1295400"/>
                <a:gd name="connsiteX0-1" fmla="*/ 0 w 306387"/>
                <a:gd name="connsiteY0-2" fmla="*/ 51066 h 1295402"/>
                <a:gd name="connsiteX1-3" fmla="*/ 14957 w 306387"/>
                <a:gd name="connsiteY1-4" fmla="*/ 14957 h 1295402"/>
                <a:gd name="connsiteX2-5" fmla="*/ 51066 w 306387"/>
                <a:gd name="connsiteY2-6" fmla="*/ 0 h 1295402"/>
                <a:gd name="connsiteX3-7" fmla="*/ 255321 w 306387"/>
                <a:gd name="connsiteY3-8" fmla="*/ 0 h 1295402"/>
                <a:gd name="connsiteX4-9" fmla="*/ 291430 w 306387"/>
                <a:gd name="connsiteY4-10" fmla="*/ 14957 h 1295402"/>
                <a:gd name="connsiteX5-11" fmla="*/ 306387 w 306387"/>
                <a:gd name="connsiteY5-12" fmla="*/ 51066 h 1295402"/>
                <a:gd name="connsiteX6-13" fmla="*/ 306387 w 306387"/>
                <a:gd name="connsiteY6-14" fmla="*/ 1244334 h 1295402"/>
                <a:gd name="connsiteX7-15" fmla="*/ 291430 w 306387"/>
                <a:gd name="connsiteY7-16" fmla="*/ 1280443 h 1295402"/>
                <a:gd name="connsiteX8-17" fmla="*/ 229789 w 306387"/>
                <a:gd name="connsiteY8-18" fmla="*/ 1295402 h 1295402"/>
                <a:gd name="connsiteX9-19" fmla="*/ 51066 w 306387"/>
                <a:gd name="connsiteY9-20" fmla="*/ 1295400 h 1295402"/>
                <a:gd name="connsiteX10-21" fmla="*/ 14957 w 306387"/>
                <a:gd name="connsiteY10-22" fmla="*/ 1280443 h 1295402"/>
                <a:gd name="connsiteX11-23" fmla="*/ 0 w 306387"/>
                <a:gd name="connsiteY11-24" fmla="*/ 1244334 h 1295402"/>
                <a:gd name="connsiteX12-25" fmla="*/ 0 w 306387"/>
                <a:gd name="connsiteY12-26" fmla="*/ 51066 h 1295402"/>
                <a:gd name="connsiteX0-27" fmla="*/ 0 w 306387"/>
                <a:gd name="connsiteY0-28" fmla="*/ 51066 h 1295402"/>
                <a:gd name="connsiteX1-29" fmla="*/ 14957 w 306387"/>
                <a:gd name="connsiteY1-30" fmla="*/ 14957 h 1295402"/>
                <a:gd name="connsiteX2-31" fmla="*/ 51066 w 306387"/>
                <a:gd name="connsiteY2-32" fmla="*/ 0 h 1295402"/>
                <a:gd name="connsiteX3-33" fmla="*/ 255321 w 306387"/>
                <a:gd name="connsiteY3-34" fmla="*/ 0 h 1295402"/>
                <a:gd name="connsiteX4-35" fmla="*/ 291430 w 306387"/>
                <a:gd name="connsiteY4-36" fmla="*/ 14957 h 1295402"/>
                <a:gd name="connsiteX5-37" fmla="*/ 306387 w 306387"/>
                <a:gd name="connsiteY5-38" fmla="*/ 51066 h 1295402"/>
                <a:gd name="connsiteX6-39" fmla="*/ 306387 w 306387"/>
                <a:gd name="connsiteY6-40" fmla="*/ 1244334 h 1295402"/>
                <a:gd name="connsiteX7-41" fmla="*/ 291430 w 306387"/>
                <a:gd name="connsiteY7-42" fmla="*/ 1280443 h 1295402"/>
                <a:gd name="connsiteX8-43" fmla="*/ 229789 w 306387"/>
                <a:gd name="connsiteY8-44" fmla="*/ 1295402 h 1295402"/>
                <a:gd name="connsiteX9-45" fmla="*/ 51066 w 306387"/>
                <a:gd name="connsiteY9-46" fmla="*/ 1295400 h 1295402"/>
                <a:gd name="connsiteX10-47" fmla="*/ 14957 w 306387"/>
                <a:gd name="connsiteY10-48" fmla="*/ 1280443 h 1295402"/>
                <a:gd name="connsiteX11-49" fmla="*/ 0 w 306387"/>
                <a:gd name="connsiteY11-50" fmla="*/ 1244334 h 1295402"/>
                <a:gd name="connsiteX12-51" fmla="*/ 0 w 306387"/>
                <a:gd name="connsiteY12-52" fmla="*/ 51066 h 129540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</a:cxnLst>
              <a:rect l="l" t="t" r="r" b="b"/>
              <a:pathLst>
                <a:path w="306387" h="1295402">
                  <a:moveTo>
                    <a:pt x="0" y="51066"/>
                  </a:moveTo>
                  <a:cubicBezTo>
                    <a:pt x="0" y="37522"/>
                    <a:pt x="5380" y="24534"/>
                    <a:pt x="14957" y="14957"/>
                  </a:cubicBezTo>
                  <a:cubicBezTo>
                    <a:pt x="24534" y="5380"/>
                    <a:pt x="37523" y="0"/>
                    <a:pt x="51066" y="0"/>
                  </a:cubicBezTo>
                  <a:lnTo>
                    <a:pt x="255321" y="0"/>
                  </a:lnTo>
                  <a:cubicBezTo>
                    <a:pt x="268865" y="0"/>
                    <a:pt x="281853" y="5380"/>
                    <a:pt x="291430" y="14957"/>
                  </a:cubicBezTo>
                  <a:cubicBezTo>
                    <a:pt x="301007" y="24534"/>
                    <a:pt x="306387" y="37523"/>
                    <a:pt x="306387" y="51066"/>
                  </a:cubicBezTo>
                  <a:lnTo>
                    <a:pt x="306387" y="1244334"/>
                  </a:lnTo>
                  <a:cubicBezTo>
                    <a:pt x="306387" y="1257878"/>
                    <a:pt x="304196" y="1271932"/>
                    <a:pt x="291430" y="1280443"/>
                  </a:cubicBezTo>
                  <a:cubicBezTo>
                    <a:pt x="278664" y="1288954"/>
                    <a:pt x="243332" y="1295402"/>
                    <a:pt x="229789" y="1295402"/>
                  </a:cubicBezTo>
                  <a:cubicBezTo>
                    <a:pt x="153607" y="1290928"/>
                    <a:pt x="110640" y="1295401"/>
                    <a:pt x="51066" y="1295400"/>
                  </a:cubicBezTo>
                  <a:cubicBezTo>
                    <a:pt x="37522" y="1295400"/>
                    <a:pt x="24534" y="1290020"/>
                    <a:pt x="14957" y="1280443"/>
                  </a:cubicBezTo>
                  <a:cubicBezTo>
                    <a:pt x="5380" y="1270866"/>
                    <a:pt x="0" y="1257877"/>
                    <a:pt x="0" y="1244334"/>
                  </a:cubicBezTo>
                  <a:lnTo>
                    <a:pt x="0" y="51066"/>
                  </a:lnTo>
                  <a:close/>
                </a:path>
              </a:pathLst>
            </a:custGeom>
            <a:solidFill>
              <a:srgbClr val="D6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  <a:ea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1187624" y="6453336"/>
              <a:ext cx="216024" cy="288032"/>
            </a:xfrm>
            <a:prstGeom prst="ellipse">
              <a:avLst/>
            </a:prstGeom>
            <a:solidFill>
              <a:srgbClr val="D6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algn="ctr" defTabSz="914400" rtl="0" eaLnBrk="1" latinLnBrk="0" hangingPunct="1">
                <a:defRPr/>
              </a:pPr>
              <a:endParaRPr lang="en-GB" sz="1800" kern="1200">
                <a:solidFill>
                  <a:srgbClr val="FFFFFF"/>
                </a:solidFill>
                <a:latin typeface="+mn-lt"/>
                <a:ea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8" name="Text Box 13"/>
          <p:cNvSpPr txBox="1">
            <a:spLocks noChangeArrowheads="1"/>
          </p:cNvSpPr>
          <p:nvPr/>
        </p:nvSpPr>
        <p:spPr bwMode="auto">
          <a:xfrm>
            <a:off x="-76200" y="6431881"/>
            <a:ext cx="1367384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o-RO" sz="1600" b="1" kern="100" baseline="0" dirty="0" smtClean="0">
                <a:solidFill>
                  <a:schemeClr val="bg1"/>
                </a:solidFill>
                <a:latin typeface="Century Gothic" panose="020B0502020202020204" pitchFamily="34" charset="0"/>
                <a:ea typeface="Myriad Pro" pitchFamily="86" charset="0"/>
                <a:cs typeface="Myriad Pro" pitchFamily="86" charset="0"/>
              </a:rPr>
              <a:t>SARCINĂ</a:t>
            </a:r>
            <a:endParaRPr lang="en-GB" sz="1600" b="1" kern="100" baseline="0" dirty="0">
              <a:solidFill>
                <a:schemeClr val="bg1"/>
              </a:solidFill>
              <a:latin typeface="Century Gothic" panose="020B0502020202020204" pitchFamily="34" charset="0"/>
              <a:ea typeface="Myriad Pro" pitchFamily="86" charset="0"/>
              <a:cs typeface="Myriad Pro" pitchFamily="86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590800" y="381000"/>
            <a:ext cx="52866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Century Gothic" panose="020B0502020202020204" pitchFamily="34" charset="0"/>
              </a:rPr>
              <a:t>IARNA</a:t>
            </a:r>
            <a:r>
              <a:rPr lang="ro-RO" sz="2400" b="1" dirty="0" smtClean="0">
                <a:latin typeface="Century Gothic" panose="020B0502020202020204" pitchFamily="34" charset="0"/>
              </a:rPr>
              <a:t>- </a:t>
            </a:r>
            <a:r>
              <a:rPr lang="en-US" sz="2400" b="1" dirty="0" smtClean="0">
                <a:latin typeface="Century Gothic" panose="020B0502020202020204" pitchFamily="34" charset="0"/>
              </a:rPr>
              <a:t>PRIETENA</a:t>
            </a:r>
            <a:r>
              <a:rPr lang="ro-RO" sz="2400" b="1" dirty="0" smtClean="0">
                <a:latin typeface="Century Gothic" panose="020B0502020202020204" pitchFamily="34" charset="0"/>
              </a:rPr>
              <a:t> OMULUI</a:t>
            </a:r>
            <a:r>
              <a:rPr lang="en-US" sz="2400" b="1" dirty="0" smtClean="0">
                <a:latin typeface="Century Gothic" panose="020B0502020202020204" pitchFamily="34" charset="0"/>
              </a:rPr>
              <a:t> ?</a:t>
            </a:r>
          </a:p>
          <a:p>
            <a:endParaRPr lang="ro-RO" sz="2400" b="1" dirty="0" smtClean="0">
              <a:latin typeface="Century Gothic" panose="020B0502020202020204" pitchFamily="34" charset="0"/>
            </a:endParaRPr>
          </a:p>
        </p:txBody>
      </p:sp>
      <p:pic>
        <p:nvPicPr>
          <p:cNvPr id="1030" name="Picture 6" descr="E:\facultate\an ii sem i\GORGHIU\iarna materiale\f346fda5eb0f62b66e0302b2c8e9da1e16260894_hq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838200" y="-609600"/>
            <a:ext cx="10929582" cy="11811000"/>
          </a:xfrm>
          <a:prstGeom prst="rect">
            <a:avLst/>
          </a:prstGeom>
          <a:noFill/>
        </p:spPr>
      </p:pic>
      <p:pic>
        <p:nvPicPr>
          <p:cNvPr id="1031" name="Picture 7" descr="E:\facultate\an ii sem i\GORGHIU\iarna materiale\pom-de-craciun_desen-colorat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62200" y="4495800"/>
            <a:ext cx="2210610" cy="2057400"/>
          </a:xfrm>
          <a:prstGeom prst="rect">
            <a:avLst/>
          </a:prstGeom>
          <a:noFill/>
        </p:spPr>
      </p:pic>
      <p:pic>
        <p:nvPicPr>
          <p:cNvPr id="1032" name="Picture 8" descr="E:\facultate\an ii sem i\GORGHIU\iarna materiale\Santa Claus with list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2057400"/>
            <a:ext cx="2253171" cy="2263140"/>
          </a:xfrm>
          <a:prstGeom prst="rect">
            <a:avLst/>
          </a:prstGeom>
          <a:noFill/>
        </p:spPr>
      </p:pic>
      <p:pic>
        <p:nvPicPr>
          <p:cNvPr id="1034" name="Picture 10" descr="Imagini pentru jocuri copii iarna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62600" y="4648200"/>
            <a:ext cx="3052138" cy="2407120"/>
          </a:xfrm>
          <a:prstGeom prst="rect">
            <a:avLst/>
          </a:prstGeom>
          <a:noFill/>
        </p:spPr>
      </p:pic>
      <p:pic>
        <p:nvPicPr>
          <p:cNvPr id="1035" name="Picture 11" descr="E:\facultate\an ii sem i\GORGHIU\iarna materiale\882843348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29000" y="2667000"/>
            <a:ext cx="3323269" cy="1954069"/>
          </a:xfrm>
          <a:prstGeom prst="rect">
            <a:avLst/>
          </a:prstGeom>
          <a:noFill/>
        </p:spPr>
      </p:pic>
      <p:pic>
        <p:nvPicPr>
          <p:cNvPr id="1036" name="Picture 12" descr="E:\facultate\an ii sem i\GORGHIU\iarna materiale\cartoon-skiing-boy-12265048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315200" y="228600"/>
            <a:ext cx="1368425" cy="1764656"/>
          </a:xfrm>
          <a:prstGeom prst="rect">
            <a:avLst/>
          </a:prstGeom>
          <a:noFill/>
        </p:spPr>
      </p:pic>
      <p:pic>
        <p:nvPicPr>
          <p:cNvPr id="1037" name="Picture 13" descr="E:\facultate\an ii sem i\GORGHIU\iarna materiale\cartoon-kids-playing-with-snowman-vector-clipart_csp5095540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467600" y="2209800"/>
            <a:ext cx="1398352" cy="1905000"/>
          </a:xfrm>
          <a:prstGeom prst="rect">
            <a:avLst/>
          </a:prstGeom>
          <a:noFill/>
        </p:spPr>
      </p:pic>
      <p:pic>
        <p:nvPicPr>
          <p:cNvPr id="1038" name="Picture 14" descr="E:\facultate\an ii sem i\GORGHIU\iarna materiale\1235910_stock-photo-cute-winter-sledding-child-isolated-on-white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981200" y="1219200"/>
            <a:ext cx="1752600" cy="1867779"/>
          </a:xfrm>
          <a:prstGeom prst="rect">
            <a:avLst/>
          </a:prstGeom>
          <a:noFill/>
        </p:spPr>
      </p:pic>
      <p:pic>
        <p:nvPicPr>
          <p:cNvPr id="1039" name="Picture 15" descr="E:\facultate\an ii sem i\GORGHIU\iarna materiale\1408743_stock-photo-cartoon-skating-girl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105401" y="1093340"/>
            <a:ext cx="1600200" cy="1726059"/>
          </a:xfrm>
          <a:prstGeom prst="rect">
            <a:avLst/>
          </a:prstGeom>
          <a:noFill/>
        </p:spPr>
      </p:pic>
      <p:pic>
        <p:nvPicPr>
          <p:cNvPr id="1041" name="Picture 17" descr="E:\facultate\an ii sem i\GORGHIU\iarna materiale\christmas-stocking-cartoon-gifts-35931559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4401915"/>
            <a:ext cx="1676400" cy="2075085"/>
          </a:xfrm>
          <a:prstGeom prst="rect">
            <a:avLst/>
          </a:prstGeom>
          <a:noFill/>
        </p:spPr>
      </p:pic>
      <p:sp>
        <p:nvSpPr>
          <p:cNvPr id="20" name="Rectangle 19"/>
          <p:cNvSpPr/>
          <p:nvPr/>
        </p:nvSpPr>
        <p:spPr>
          <a:xfrm>
            <a:off x="381000" y="762000"/>
            <a:ext cx="51242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err="1" smtClean="0">
                <a:latin typeface="+mj-lt"/>
              </a:rPr>
              <a:t>metoda</a:t>
            </a:r>
            <a:r>
              <a:rPr lang="en-US" sz="3200" b="1" dirty="0" smtClean="0">
                <a:latin typeface="+mj-lt"/>
              </a:rPr>
              <a:t> “ </a:t>
            </a:r>
            <a:r>
              <a:rPr lang="en-US" sz="3200" b="1" dirty="0" err="1" smtClean="0">
                <a:latin typeface="+mj-lt"/>
              </a:rPr>
              <a:t>Panza</a:t>
            </a:r>
            <a:r>
              <a:rPr lang="en-US" sz="3200" b="1" dirty="0" smtClean="0">
                <a:latin typeface="+mj-lt"/>
              </a:rPr>
              <a:t> de </a:t>
            </a:r>
            <a:r>
              <a:rPr lang="en-US" sz="3200" b="1" dirty="0" err="1" smtClean="0">
                <a:latin typeface="+mj-lt"/>
              </a:rPr>
              <a:t>paianjen</a:t>
            </a:r>
            <a:r>
              <a:rPr lang="en-US" sz="3200" b="1" dirty="0" smtClean="0">
                <a:latin typeface="+mj-lt"/>
              </a:rPr>
              <a:t>”</a:t>
            </a:r>
            <a:endParaRPr lang="en-US" sz="3200" b="1" dirty="0">
              <a:latin typeface="+mj-lt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xITEhUUEhQWFhUWGRcWGBcUFBgVFhwUFxcYGBgXGBgcHCkgHRslHBgUITEiJSkrLi4uFx8zODMsNygtLiwBCgoKDg0OGxAQGywkICQsLCwsLCwsLCwsLCwsLCwsLC0sLCw0LCwvLCwsLCwsLCwsLDQsLCwsLywsLCwsLCwsLP/AABEIAOEA4QMBEQACEQEDEQH/xAAcAAEAAgMBAQEAAAAAAAAAAAAABQcDBAYIAQL/xABKEAABAwIDBAYECQcLBQAAAAABAAIDBBESITEFBkFRBxMiYXGBFDKRoSNCUnJzkrGywSUzU2Ki0dIVNENUY4KDk6PC4RYkNbPw/8QAGgEBAAIDAQAAAAAAAAAAAAAAAAMEAgUGAf/EADkRAAIBAgMFBQcEAQMFAAAAAAABAgMRBCExBRJBUWETMnGBkSJSobHB0fAUIzPhQiQ08RVDYnLi/9oADAMBAAIRAxEAPwC8UAQBAEAQBAEAQBAEAQBAEAQBAEAQBAEAQBAEAQBAEAQBAEAQBAEAQBAEAQBAEAQBAEAQBAEAQBAEAQBAEAQBAEAQBAEAQBAEAQBAEAQBAEAQBAfHFAcPS9I0UhOGMtFyAZZAwkC+eGxsguSEO+kB9aSJv+K396XPUm9EfX770g/pov8AMb+9eby5mao1HpF+jNWXpDpBpIw+Bv8AYvN+PNGX6at7kvRmlL0lwjQsP1k3480e/pa/uS9GYm9J8XG3scm/Hmh+lr+5L0Ztw9I1OdZGjxBFvO6b8eY/S1/cl6M2Hb/U1iRNETwGK1z43TejzRi8PVX+EvRm0N8IrA443d7H3aRzB4hZLMjaadmaFb0jQRj1Q7ubI2/sKHh02wNrMqqeOdgIbILgOtcWJGdiRqCgJBAEAQBAEAQBAEAQBAEAQBAEAQBAEBiqqhsbHPeQ1rQXOJ0DQLknyXjdj1Jt2R5kqpWzTyzBoAkkkkAsBYPeXDzsQqU5XOswtPcil0NqNg5KFm1gZl4TZnwhDB5mMtXqMHEBiM8UEfcC8ue7gwr243S+tzh/2NL9DH90LYUu4jiMf/uan/syiN7qnrqqeQ54pH2+a04W+4BVN68mzpIUtyhCPRfct/oq2pHLQRRtcC+EdW9uQLQHENNhwLQLFWqUrxsc7j6ThWbtZPTkdkpSkEAQBAEAQBAEAQBAEAQBAEAQBAEBVvTHvFZraKM5vGOWxzDb9lh8Tme4Dmq9aXBG32Zh/wDuyXRfVlaww271VbOjpUrG9BZpBLcQBF26XHEX4G3FYoubt1ZOz5kjt3ZRp5MIOKN7RJE/5UbswfEaH/lZSjusgwmIVeF7WadpLk19ORGkLAs2PwV6iNnxqMRP3ZYmdhZAXbudUfk2B3yYrfUuP9q2FJ/to4jaEP8AWzjzl8yiJG3Fzqcz4lUkzrqsORO9Ge2W0tcBJkyYdUXfJcXAtJ7rgDzU9OSUjSY+jKdJpcMy/AVcOcPqAIAgCAIAgCAIAgCAIAgCAIAgMdRKGNc52jQXHwAuV43Y9im2kjzRXVzqieSZ+sji7wB0HkLDyVBu+Z2FGkoWguGRsQtUbNnTSSJ7YmyopIppZXva2HqwerYHntkjE5tx2RYaZ5qSEU02ytisRUp1IU6cU3K+rtpwXXxOn2pQNl2QxzXtkNKSGyNuA6MOwnI5jsluXAsUslelfkauhWlT2k4tNdpa6fB2v8+PUr9xVZnQtna0W5DKqiimp3hsxacbXG7HOBIIJzLHad3cp40d6Ka1OfrbWlQxM6dRXjfLml9V+XOYj2YI5nQ1hdTuIOBzm3ZiuLFxGsZz7Tb2yUe7naWRf/Vb0FUoe2uK426dejMO0aGSB+CVtnWuM7tc06Oa7RzTzWDi4uzLdCvCtDfpu6+XR9TWXhMWnuLU32VKL5x9e32gvH3lcpP9tnKbVhbaEXz3ft9Cpxa3kqSOolmaFawaqWLNfWSTuXz0a7afVULHyG72l0bjxOC1ie8ggnxV2lJuOZyuOpRp1mo6PP1OqUhUCAIAgCAIAgCAIAgCAIAgCAICJ3te0UVSXWt1Moz72ED32WFTusnwqbrwtzXzPOFMNefBUmdZTtdklEombCnoTu621xTTXeMUUjermba94zxtxtrbkTzUlOe689Cvj8K8RStF2ks4vqvudptCQUNHLE1okppA50EnrtxSHF1Uvcb5O0IyOeZmk9yDXB6M0dFPGYmM27TjZSWjssrx+q4PPQ4XaFDHJG6eluGtzmhJu+K/xmn40R56jj3QOKa3o+a5f0biNadOSpVnm+7LhLo+Uua48OvYUfpEmz6WfZzyJadhjkgGbXkWxgsORdcYhxIdkbqyruCcOHA0lbs4YmpTxCyk7qXFcvLgbGyd7KLaTPR62Nsct7YX5NL9Pg36sd3Gx8VkqkZq0iGeEr4V9rRd105dVxXU34dyi1joTIHxMIkpjI28kMl7lt9HRniMvxXnYZW9Oh49p3kqm7ZvKdtJL79SrNpY+ukEgDZA4hwGQDgbG3dkqTvfM6ug49nHcd1bI7Lo2qLw1sPNmMebHMP2NVmg/ZkjTbZhapSqdbfFMr9pyHgqyN5LU063RSRKVctzoPaRQycjO631GXVyjozmdo/yLwLGUprwgCAIAgCAIAgCAIAgCAIAgCAhd842OoakP06p51t2gLt/aDVHVScHcs4OUo14OOt0ec6Y5+aps6mnqSURUbNhB5EpsPZrqieOFvx3ZnkwZud5C/nZZQi5OyPMVXVClKpLh8+BYdXVQ7OlFLKQ+knDiGPu4w3NiDziJv3ixVhtUnuvR/A5qFOrj6brwVqkeKy3v/pfEiNt7nzUzxVbOcXtHaDB23Bp1A/SRkajW3NYyouL3oFihtOFeHYYpWfPRf0+pFbL2saUmso2/AkhtVS3/NvubFvJhN8LuB7J5DyMt32o6cUZV6Kq/sVn7X+Eua+/P1XXp6zYdBteMz07xHLo4gC+L5M0fHx48yFM4RqK6NdSxOIwUtyauvzRkhu3Q7ThilhkfG7C0dRK5xfn8hwydhtbM5jvXsI1Emn5GOKq4OpOM4pq/eSy81wKo2lLI6aR0350vdjytZ97EW7tPJUZNt5nW0IwjTiqfdtl4E70d1GGtDeErJIvMjEPu+9SUH7dijteF8M5e60/jb6nKtbYWPAW9iiRsZO7bNOt0UkSlXLd6D3n0F4IOU7zfKxu1mngrlLQ5jaK/dXgWKpSgEAQBAEAQBAEAQBAEAQBAEAQEJvpSdbQ1Db2+Dc4HvYMY97QsKivFos4Op2deEup5zpXXN1Seh1NN+0ScKiZsaZY3RfDHHHU1cmQYMFzwY1vWPPndvsVrDpK8maLbspznTw8OOfm3ZfU43bm1H1M75n/ABjkPksGTW+Q95Krzk5O7N1hcPHD0VTjw+L4skd1t85qM4CDJB8gnNvfGTp4HLw1UlKq4ZcChj9nU8T7Sylz5+P3+ZYWz46CucaiHDjLSyUDsucxws6OePiDzPkVajuT9pHOVf1GGXZz04ePOLOB2nutXbOndNSB5jBux8fbcGfJkZqRw0INr5KCUJQd0bahisPiae5Vtfk8s+aZ12wd+31EEmGEOqYRifEHFoczQuZkc72u0+RKkjWbTss0UsRsyNKpG8rQlknrZ8n9ysq+sdNLJK62KRxebaZm9gqUnd3Oqo01ShGmtErGXYVX1VTDJoGyMJ+biAd7iVlF2kmR4mHaUJxtqmYNqQ4JpmfJkkb7HuCNWbQoy3qcZc0vkRFbosoleuXB0H/+Pd9PJ91iuUtDmNofy+SLDUpRCAIAgCAIAgCAIAgCAIAgCAICL3oLvQ6nCAT1Mtr5D1CsZ91k2HSdaF3bNfM810otkqLOsh3iUhUbNhTOy3bbLNs+sp4Rd/WRPsSGgscQHDESB8Tmpad3BxXQ12NdOljKVao8rSXmr2y14nObS2bNAQJo3Rk6YhkfB2h8iopRcdTY0q9Ksr05J/nLUj5CiEjon7KgpGwSSVc0U8sYlaYYsTWNdpchwJ7wPYp91Rs28zSuvUrucY004p2d3ZnbUW9ksNIyeXDVsxlhmphazA0EPewgYXXuCDa2XNTqo1G7z8DUvBxq1nTh7DtpLnyT+Ru02/8As4guMha7iDE/F7mm/tTt4B7Kxd7bt/NWKn2rUNknlkY3Cx73ua3SwJJCoyd22dbh4ShSjCTu0kjUkGRWJMtTe3gdiqHv4PwSf5kbXn3uKklqU8Kt2ko8rr0bRA1+i9iRVy4OhBv5Pcec8nuaxXKWhzW0H+6vBFhqUoBAEAQBAEAQBAEAQBAEAQBAEBG7ytvSVA/sZeNviO4rGfdZNh/5Y+K+Z5npXX+zyVJnVweZKwqJmwpHb7ozWoqqzceCRsksfy6Z0ZY9vkA9w72qWn3H+ZGs2hG+Kp3drpqL5STuvovM0J55aSwB9Io5c2Nku6N7OX9nK3Q2sQReyxbcNM1+fEnUKeKu37FWOttU+fWLIvbmzmMDJoCXU8tw3F67Ht9aJ/6w4HiPafJRSzWhlRryk3Tqq04620a4Nfmp0u581JXwsoqxvwkN+ocHFjizUsa4cRbTiADwKsUnGa3ZGnx0auGqOvReUtV15+Zq73MraKVhhaYaaK7YTES6Mhxu7rb6vcdcWXK+q8qb0XlkjLBdhiINTe9J6318v68zRkoWVkL6inYGSxZzwM9UtN/hohwGRuzuy743FTV468UXadaWGqKlVd4vuyeq6S+/4oBqhNsEPDa2kbtgdziA843vj+xrVk+BXp5Oa/8AL5pP6kJXaLKJBXLl6FWWoHD+3k+6xXKOhze0lat5I79SmvCAIAgCAIAgCAIAgCAIAgCAICN3lNqSp+hl+45Yz7rJaP8AJHxXzPM1CfP7FSkdXTftErAombCkdNuJtYU1UC/83L8G/ln6rj3B1vJxWdKe7LMq7SwvbUHu96PtLy1+GfkSm8lFJs6RzWsbLRzG4ikBLA7XDcZseODhw52WdSLpvmmVMJWhjoJtuNWPFa+PVPinx8TnNp7VhMAgghMTes612OUynEGYAG3AsLHxWDkrWSLUMPUVXtKk1J2srK2V75n7/wCnRHHDLPVsp3St6yJuCR7sOocXM9Tgs1CyTbsVZYvelKMKbko5PNW+Op3exd6JY4f+9DKiDT0umImZb+2YBdvebeSnU2l7Wa5o09TCxnP9n2Ze7LJ+T0+JObJq9lsDpKd9MzH6xYWMuBn2hkeJyWUXTWasQVoYuVoVFJ20vdlN7VdH10pi/N43lnzMRt5fgqErXdjssOpqlFT71lfxNS4XhKbtUL00LvkyTR+0RSD7z1lwKydq0lzUX819iCrzksokNcuHoQt6A6wP5+TMi18mWt4aK5S0Oa2j/KvBFhqUoBAEAQBAEAQBAEAQBAEAQBAEBEb3R4qKpAtnDLqLj1CdFhUV4snwzSrQb5o810hzuqbOohqSkKiZsaZn4ZrEsXtmWdubtmKtpzR1VnPDbDF8dg0IOuNuWeuQPNXKM1OO5I5baWFnhK36mhkm/R/Z/wBHHb3boy0bi4XkgOklsx+rIOB79D3aKKdJw8DY4PaMMSrPKXLn4flyc3djptp0jKWZxZUU4IjeLYur0BF/WFgA4dwPepYbtSO69UazFOrg67qw7stfH6dDn9q7Gq9kSskZKCH3AewENdbMskYcjlna5420WEoypu5aoVqONg4yjpw+qZ+9oUMNVC6rpmBj47ekQDRt/wCmi/UOdxwseRvjJKS3o+aJ8PWnQqKhVd0+7Ln0fUjNjOLZo39W6QMe1xa1uI65WFrXvoDqbBRLUvYhJ03HeSunq7fnXkjb2vT9VC2P4V15HSdZJA+EZtAwNxZkm2I8OyLX1WTVkRUJ9pUc8l7NrKSlxvfL0RjiZioZT+jqIneUkb2faGol7L8ROVsTHrFr0aZzddoV7EjrlydCJ/J3+NL/ALVcpaHM4/8Al8iwFKUggCAIAgCAIAgCAIAgCAIAgCAjt432pag8oZfuOWM+6yWgr1Y+K+Z5jpNVSZ1UO8yWhUTNhTNgLEskhu9s+SeoZHE/q5O05j8xZzGlwzGY0tf3FZ04uUrIp42tGjRc5q6yTXRlmbC3pDnmkr2tjqB2SDYxyXGVjoCQRlx4chdhVv7M9TlsTgd2Pb4d70Neq8fuRu3+jVjndbRSdRIDcNucAP6jh2meVx3BeSocY5GdDaskt2st5c+P2ZCbVk2sIXQVlL6THwe0Y3AjRzXx53HNzVhLtLWkrlmisG5qpSnuvl/z9zN0X7EqGzvlljeyIxujIkaW4y4tywnMgWPCy8oQe9d6GW1sTSdJQi05Xvk72scwYWQ1jonOc2JkzmOLXEdhjyBcjPKwzGY1CrtJSsbfflVw6nFXk43WV82jJtd8RiYGvxva4Nc7rHvD/gwXvAdo0POFpAFwDdJW4HlBVN97ysmtLJWzyWXG2b5Mz7Ajx0e0W/Jjhl+pI4/YCs4Zxl5EWKlu4ii+sl6o4+v0SJ7XLl6EyP5PIGvWvxeYaR7rDyVuloc3tFWqrwRYKlKAQBAEAQBAEAQBAEAQBAEAQBARm8/8zqfoZf8A1uWMu6ySi7VI+K+Z5kowqTOqh3iWhUTNhTM914WLkpu3TTSVLG07+rls4sd3taTY65G1tDros6abllqVMdUpQot1Y3jldeLMO9j6h1S81UeCUhuIWsDhaG4m6gg2GhsvZ7297WpBhFSVFKi7x++dmTOyN8q6ibGJm9dBI0OjxnPB+pKL6cWuvbuUsakoJXNfXwOHxEpODtJa259V9Udjs/pKoJB2zJC7k+MkfWZcKdV4msnsuvHRJ+f3sfjbHSPSsYeoJmkt2ey5rAebi4DLuF/JYyrxWhJh9kVqkv3PZXxK02ZUPNSx+EyPMgdhGrnudc65AknwCp3d7nTVYRVFwbsrWvyViU3jEjYmMc0BjXgRjro5S1ghbZpwfGdfrHHIEuasp3tb80KuDcHUck82s8mrveeefBd1G/0c0/WCuZ8unw+3GFnRV7+BBtaW52UuUvsV3WnsrGJZxGRc3QiwjZ5JNwZpLDlk0H3q3S0Oa2hbtV4FhKUohAEAQBAEAQBAEAQBAEAQBAEBEb2xYqKqbreGUfsOWE1eLJsO7VYvqjzTRuOnC9/cqbOopt6ErCo2bCkZ1gWDo+j1o9Oju7CQ2Qt5F+E2B7rYvYpqHfRrNsNrCS8Vfwv/AMHWDbtNVE0e04mxTtNszZhdoHRyasJ4XOd9TorCmpezNZmklhatD9/Cy3ov18GuPUjK3dSajDmBprKB5u+MD4aM/pYwPjjW7deI4rx03HLVGccZCu95vcqLR8H0fTx9Tjd6d3ZKOXC4l0bhiikItiblkRweL5jw5qKcN1mxwmJjXjfRrJr84GDYuzn1ErYo9XZknRrBm57u4D8Ao4x3nYt1K8aNN1JcPi+C8zb2e6Pr8ccrYgxwMZkY+TFnYXDGk3IzIy9awRWvke1FPst2acr62aVuPHl9DNtmoBiY1r432IxFkczC50cYja5xkFrhlhZttbkZo3lb7mOHi9+UmmssruLsm75Wz15+R03Q+281T9HGPa5ymw2rNdt1/tw8X9Ctdsx4HvYfive36ri38FglYt1HvRT5pP4Fy9CzfyY3vklP7X/Ct0tDm8d/N5I7xSFMIAgCAIAgCAIAgCAIAgCAIAgI7eGIOpZ2m+cUgyNj6h4hYz7rJKLtUi+qPMNGb5qkzqod4lotFGy/T0NgLEsI+xTOY4PY4tc0hwcNQRoQiedzGcFNOLV0yyad9LtmDDJaOrYNRbF3uA+NGeLeHdkVcTjWVnqctUjX2bUvDOD/ADyfXiRtBtOv2S8R1THTUt7B7bvDW82O1HzHW7u/xSnTyloZVKWHxq3qTUZ8nl8PqvMzdLW12Ojig6t+IlszZCAGFmEg4Te5PaAIIFvYsq8srGOyaMlJ1L5aNdTHutszqdk1VTb4SWKTCeIiaC0DzOJ3s5LGEbU3IkxNbtMbTo8Itev5kcTsuq6qWOS18Dg62l7d/A8jzsqydnc39aHaU5QvqjYramLqmxRdYW4zIXTYQ7EW4Q0BpPDMm+ZtkLJlayMKdOfaOpOyytZX53/4XA7bodjzqXfRD75/crOG1ZptvPuLx+hXW/EWGsqWjhNJ73F34rBq0mWacr0IPoi0+hL/AMeRcXE0mQ1Fw05qxS0NJtBNVV4IsFSlAIAgCAIAgCAIAgCAIAgCAIAgI/eD+az52+Clz5dh3NYy7rM6Xfj4o8vUJHuy7lTZ1cLJsl4FEy/SNlYlg6Do/ax1dGJLZtfgxAECXD2TbifWUtFLfRrNquX6VuPNX8Dd3o2mxsYbKx8W04HNHXMaGh7QfzmJtgWubcgEa5aXWc5ZWfeRTwtFuTcGnRktHnbpZ8VxOj3J37bUfA1Fmz27JA7MthoBwf8Aq8eHIT06u9kzWY3Z7o+3DOPy/ohuk3eKjqIGMidjlbJf1XNLAA4PDsQFjeww63HcsK04yWRY2bhqtOo5SVlb10tY7TZDYm7OiEhAiFOzHi9XAYxiv7SpY23M+Rrqzm8TJx13svG5SlT1Ye4RFxjBOAvADsN8rjn/APZaKg7XyO0puW6t/XjbQxleGZaPRFERTzOtm6UNHg2Np/Eq3htGzmduSvVguS+pXPSbHbaFTwu5p9sbD9qwn32WsM74aHh9Wd90GULm000pJtJIGgcLRjUd93Ef3VNR4s1m0pe1GPJfMsxTGtCAIAgCAIAgCAIAgCAIAgCAICP2/b0afFa3VSXvpbAdVjLRmdK++rczy/Q6DnxVNnVQ1JaFRMv09DOCsSwj6yQtIc0kEEEEZEEaEea9RjKKkrSzRZ1B6NtmntMMFTELFzMnC/xm82Otm06HyKuK1aOepytVVdnVfYzhLn8n1Rxe2Nw66B/YYZWg3bJB6wIzBLb4mm/K/io5UpIvUto0Kqze6+T09Tf382JIKenrJG4JnhkdS0WHwmE4Xm3xjhsfEcllUi7KTIcBiF2k6MXeOsfDkb+8G0j/ACJRtB/OYGO8ImuuD/eY1eVJftIYOiv+oVHyu15v+zglWOgPpKHrLm6NaXBs+Mn47pJPa4ge4BXqK9g5Da097FSXKy+BVvSsbbQm/wAI/wCm1RVO+zYYN/6aPn8yx+hh99mt+lm+/f8AFT0u6anH/wAzO7UhTCAIAgCAIAgCAIAgCAIAgCAIDS21/N5vo5PuFeS0ZlDvLxPLdADYctFSZ1cE7ktCo2XqZ1279NBHSPqpoWzWnZCQ+9mRkAueANXdrLyWUbKO81fMqYqdWVdUKct32XLLi+C8CXZu7RenwiJ7JoZY5JGxl4cMbAC1pN74Te9jn2SFJ2cN9WzRTljcT+lm5pxlFpN24PXzX1NfdXarDVPD6VtM+OOXrJIC5gjYGnF1kZuDmG2OtwLL2nJb2ljHHYeSoq1RzTaspZ3fR/Mk49+J6ZjXVEYqoHZMqqY2BPKSM5MfzBI7rrNVWlnmuZTeBhVk1Te7LjGXDwfFHMb7b7+msbFHG6OMOxnGQXOcAQBYZAC545rCpU3si7gsB2EnOTu9DX67rNksbxp6oj+7LG5w/aLlg84eDLMFu41v3ofJoggVEbNBxsCvDNZ5HoPYlJ1NPDF8iNjT4hov77rZQVopHB4ip2lWU+bZSHSs6+0Ju7qx/ptVap32bzBr/TR8/mWJ0KE/ycMrDrZLG+ouLnuzuPJTUtDV7Qt2uXJHfqUohAEAQBAEAQBAEAQBAEAQBAEBG7x1DY6Wd7zZrYpCTa+WErGTsmSUouU4pczy9s9U2dPT1JiEqNmwps7zo5Mc8dTRSerM0PbzDhkSO8fBnyKlo2leD4ms2rvUnTxMP8XZ+f3zRzNVBNR1JB7EsTgQQMiRmHDm0j7SOahtKD6o2anTxVG+sZL8XiizOtj2vRubHJ1Mpt1jRY9oaNeNXRk6Wt9oVy6qxyOXcJbPxCclvLh911RwMez6/Z0rg+B0sT+zIxrTLDKzS2QydbQkAg24KK0ocDZSq4fFRylaS04NGDffdg0UoLbmCW5jxes06mN3eL5HiPAleVIbr6GWCxXbxd+8tfuY93W9ZDWQ8XQiZo/Wp3h33XOWMdGunyJ673J0qnKVn4SViKaozYold2KHr6uCPUF7S75re273NK9gt6SRBjKvZUJz6fPIvslbI4dHnnpJkvtCq7ngfVYwfgqku+zpcMrYaHh9WWl0LH8mM+kl+8p6XdNNj3+95I7tSFMIAgCAIAgCAIAgCAIAgCAIAgNDbzC6mnANiYpBe17XYc7cV5LQzp99eJ5boSLDLP8ACw/5VJnUw1JeAqNl+m+RIbMr3wSsljycx2IcjzB7iCR5rxNxd0Z1KUKsHTloy1tr7Lg2tSsmiIbJY4Xalrh60T+Yv+8d9yUVVjdanK0K9XZ9ZwkrriufJr88SrHmqoaj40MzPYR9jmH2Hx0q+1B8mdBJ0sVT4Si/zyZ3mxOlKIgCrY5jh8eIF7D34fWb4Zq1GuuJoa+yZJ/tO65PUh+kTe+nq42RU+J2F+Nz3NLQCGuaA29jc4jn3LCrUUlZFnZ2DqUZOdTlYiejwXrom8HiVp+aYn3UdLvpFvaP+1k+Vn8UQssWBzmH4rnM82kt/BRGzhLeSlzz9czu+iXZ+KaWc6Rt6tvzn2LvY0D66nw8c7mn23WtTjSXF39P7LRaFcOZPNe91R1lTO/5Ush8sZt7rKle8mzqlHcpRj0XyLh6Fnfk1vG0svC3xr/irFLumjx/83kjvFKUggCAIAgCAIAgCAIAgCAIAgCAjt4Zwylne4gBsUhJdp6p1ssZaMzpK80up5boTwVRnTweZMQqJl6mbCxLJN7qbyyUUlx2onW6xl9f1m8nD36HmJKVRwZRx2CjioW0ktH9H0LUqKWi2nACbSMPquGT2O42OrTzB81ctGornLqVfB1GtH8GV3t3oyqoyTTuE7OAJDJR3WPZPiCPBQyoyWmZtaO1Kc/5Fuv1X3OXk2BWNdhNLOD3QyH3gEKPdfIurEUWrqUfUsLo43TlgeampHVkNLWMJ7QB9Z7uWQsBrmbqalTcXvM1W0cbGrDsqefN/JIryuna+WV40dJI/wAnOLh7iqredzoqStCMeSS+BdO4+y/R6OJrhZ7/AIR/PE/O3k3CPJXqUd2COS2jX7bESa0WS8vuS21KoRQyyHRjHv8AqtJWcnZXKtKG/NR5tI8z12mZzt71RidZXsXh0Ku/JjfpJfvK3S0Ocx38vkjvFIUwgCAIAgCAIAgCAIAgCAIAgCAit6ZS2jqHNYXkRSWaNT2TksZ91klFJ1Ipu2aPMNCBn3WA81UZ08OLJWAqJl2mzYBWJYugUPGbGy9sz0r8cDyw8Rq1w5Oboft5ELOEnF3RUxFGnWjuzV/p4Hf7I6U4iLVUTmHi+Lts+qe0PK6tRrrijRVtlSWdN38dfsTzOkDZpF/SPIxyX9mFZ9tDmVP+n4j3fijkt7+kBs8boaUODHCz5HDCS3i1g1APEnNQ1K11aJtMDsxwkqlXVaLX1Oe3N2R6TVxsPqN+Ek+Ywjs+brDzKhpx3pWNhj8R2NFyvm8l5/YvNbA485PpOr+roXN4zObGPC+J/wCy0jzUNeVomx2VS38Qn7uf2KK2k+3mq0Eb2uy7OhF99m2zylkGY8DlzVuloc9j/wCXyRYKkKQQBAEAQBAEAQBAEAQBAEAQBAfiaMOBadCCD4HIoDz3vH0e1VHI7q29bCT2HiwNuDXA5Yh458FXlSfA3VHaFO3t5P4EE+OSP143t8WuA9uiicGtUbCniqUs1Jep8irG/KHtCjaLUKqMvpI5rzdZl2qMTphzWViN1EYjKF6Ybyufpr7cUPb2Mscg5rFokjNItjo0pWQ05ldbHPZ3f1YuGDzuXf3grdGFo3Zz21MR2tXcWkcvPidc7abOLgpjWFZdKO03TTxRRte8RsLjgaSMch7hqGtH1lWrJuSSN1syUKVOU5NJt8+BxtJuvW1UgZFCQTxeQABzdyCQpslrY6jz9D0FufsFtFSR04diLblzvlSON3G3AXOXcArEY2VjSVqrqTcmTS9IwgCAIAgCAIAgCAIAgCAIAgCAID8vYCLEAg6g5hAcPt/YD434oWOdE7MtaMRY7iANcPHLTPuQHPT0sZycyMniHtAPsIQ9Ta0NaTd2A5+jxeQH8K83UZqtUWkn6s1Jd24P6uz3fvXm5HkZfqKvvP1NR+70H9WHkR/Em6uR7+pq+8z9M2LB/VW+0fxJuR5D9VW99mRuxYf6qzzw/vTcjyPHiaz/AMmTMQksLMAAtbt2yHgsiE+umI9YxjxddAb2ytmTTvaA1wjv2n4S1uHjYnU8BZAWLSUjI24WNDW8gLe3mUBnQBAEAQBAEAQBAEAQBAEAQBAEAQBAEAQGOWBrsnNDvnAH7UBoybBpXawR+TQ37EBhduvSH+j9kkg+xyAxf9JUnyHf5sv8SADdGj/Ru/zZP4kB+xurR/ovbJIf9yAys3cpB/QMPzhi+1AblPQRM9SNjfmsaPsCA2UAQBAEAQBAEAQBAEAQBAEAQBAEAQBAEAQBAEAQBAEAQBAEAQBAEAQBAEAQBAEAQBAEAQBAEAQBAEAQBAEAQBAEAQBAEAQBAEAQBAEAQBAEAQBAEAQBAf/Z"/>
          <p:cNvSpPr>
            <a:spLocks noChangeAspect="1" noChangeArrowheads="1"/>
          </p:cNvSpPr>
          <p:nvPr/>
        </p:nvSpPr>
        <p:spPr bwMode="auto">
          <a:xfrm>
            <a:off x="1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en-GB"/>
          </a:p>
        </p:txBody>
      </p:sp>
      <p:grpSp>
        <p:nvGrpSpPr>
          <p:cNvPr id="11" name="Group 10"/>
          <p:cNvGrpSpPr/>
          <p:nvPr/>
        </p:nvGrpSpPr>
        <p:grpSpPr>
          <a:xfrm>
            <a:off x="-180528" y="6445967"/>
            <a:ext cx="1656184" cy="319807"/>
            <a:chOff x="-76200" y="6453334"/>
            <a:chExt cx="1479848" cy="288034"/>
          </a:xfrm>
        </p:grpSpPr>
        <p:sp>
          <p:nvSpPr>
            <p:cNvPr id="12" name="Freeform 11"/>
            <p:cNvSpPr/>
            <p:nvPr/>
          </p:nvSpPr>
          <p:spPr>
            <a:xfrm rot="16200000">
              <a:off x="483704" y="5893430"/>
              <a:ext cx="288033" cy="1407842"/>
            </a:xfrm>
            <a:custGeom>
              <a:avLst/>
              <a:gdLst>
                <a:gd name="connsiteX0" fmla="*/ 0 w 306387"/>
                <a:gd name="connsiteY0" fmla="*/ 51066 h 1295400"/>
                <a:gd name="connsiteX1" fmla="*/ 14957 w 306387"/>
                <a:gd name="connsiteY1" fmla="*/ 14957 h 1295400"/>
                <a:gd name="connsiteX2" fmla="*/ 51066 w 306387"/>
                <a:gd name="connsiteY2" fmla="*/ 0 h 1295400"/>
                <a:gd name="connsiteX3" fmla="*/ 255321 w 306387"/>
                <a:gd name="connsiteY3" fmla="*/ 0 h 1295400"/>
                <a:gd name="connsiteX4" fmla="*/ 291430 w 306387"/>
                <a:gd name="connsiteY4" fmla="*/ 14957 h 1295400"/>
                <a:gd name="connsiteX5" fmla="*/ 306387 w 306387"/>
                <a:gd name="connsiteY5" fmla="*/ 51066 h 1295400"/>
                <a:gd name="connsiteX6" fmla="*/ 306387 w 306387"/>
                <a:gd name="connsiteY6" fmla="*/ 1244334 h 1295400"/>
                <a:gd name="connsiteX7" fmla="*/ 291430 w 306387"/>
                <a:gd name="connsiteY7" fmla="*/ 1280443 h 1295400"/>
                <a:gd name="connsiteX8" fmla="*/ 255321 w 306387"/>
                <a:gd name="connsiteY8" fmla="*/ 1295400 h 1295400"/>
                <a:gd name="connsiteX9" fmla="*/ 51066 w 306387"/>
                <a:gd name="connsiteY9" fmla="*/ 1295400 h 1295400"/>
                <a:gd name="connsiteX10" fmla="*/ 14957 w 306387"/>
                <a:gd name="connsiteY10" fmla="*/ 1280443 h 1295400"/>
                <a:gd name="connsiteX11" fmla="*/ 0 w 306387"/>
                <a:gd name="connsiteY11" fmla="*/ 1244334 h 1295400"/>
                <a:gd name="connsiteX12" fmla="*/ 0 w 306387"/>
                <a:gd name="connsiteY12" fmla="*/ 51066 h 1295400"/>
                <a:gd name="connsiteX0-1" fmla="*/ 0 w 306387"/>
                <a:gd name="connsiteY0-2" fmla="*/ 51066 h 1295402"/>
                <a:gd name="connsiteX1-3" fmla="*/ 14957 w 306387"/>
                <a:gd name="connsiteY1-4" fmla="*/ 14957 h 1295402"/>
                <a:gd name="connsiteX2-5" fmla="*/ 51066 w 306387"/>
                <a:gd name="connsiteY2-6" fmla="*/ 0 h 1295402"/>
                <a:gd name="connsiteX3-7" fmla="*/ 255321 w 306387"/>
                <a:gd name="connsiteY3-8" fmla="*/ 0 h 1295402"/>
                <a:gd name="connsiteX4-9" fmla="*/ 291430 w 306387"/>
                <a:gd name="connsiteY4-10" fmla="*/ 14957 h 1295402"/>
                <a:gd name="connsiteX5-11" fmla="*/ 306387 w 306387"/>
                <a:gd name="connsiteY5-12" fmla="*/ 51066 h 1295402"/>
                <a:gd name="connsiteX6-13" fmla="*/ 306387 w 306387"/>
                <a:gd name="connsiteY6-14" fmla="*/ 1244334 h 1295402"/>
                <a:gd name="connsiteX7-15" fmla="*/ 291430 w 306387"/>
                <a:gd name="connsiteY7-16" fmla="*/ 1280443 h 1295402"/>
                <a:gd name="connsiteX8-17" fmla="*/ 229789 w 306387"/>
                <a:gd name="connsiteY8-18" fmla="*/ 1295402 h 1295402"/>
                <a:gd name="connsiteX9-19" fmla="*/ 51066 w 306387"/>
                <a:gd name="connsiteY9-20" fmla="*/ 1295400 h 1295402"/>
                <a:gd name="connsiteX10-21" fmla="*/ 14957 w 306387"/>
                <a:gd name="connsiteY10-22" fmla="*/ 1280443 h 1295402"/>
                <a:gd name="connsiteX11-23" fmla="*/ 0 w 306387"/>
                <a:gd name="connsiteY11-24" fmla="*/ 1244334 h 1295402"/>
                <a:gd name="connsiteX12-25" fmla="*/ 0 w 306387"/>
                <a:gd name="connsiteY12-26" fmla="*/ 51066 h 1295402"/>
                <a:gd name="connsiteX0-27" fmla="*/ 0 w 306387"/>
                <a:gd name="connsiteY0-28" fmla="*/ 51066 h 1295402"/>
                <a:gd name="connsiteX1-29" fmla="*/ 14957 w 306387"/>
                <a:gd name="connsiteY1-30" fmla="*/ 14957 h 1295402"/>
                <a:gd name="connsiteX2-31" fmla="*/ 51066 w 306387"/>
                <a:gd name="connsiteY2-32" fmla="*/ 0 h 1295402"/>
                <a:gd name="connsiteX3-33" fmla="*/ 255321 w 306387"/>
                <a:gd name="connsiteY3-34" fmla="*/ 0 h 1295402"/>
                <a:gd name="connsiteX4-35" fmla="*/ 291430 w 306387"/>
                <a:gd name="connsiteY4-36" fmla="*/ 14957 h 1295402"/>
                <a:gd name="connsiteX5-37" fmla="*/ 306387 w 306387"/>
                <a:gd name="connsiteY5-38" fmla="*/ 51066 h 1295402"/>
                <a:gd name="connsiteX6-39" fmla="*/ 306387 w 306387"/>
                <a:gd name="connsiteY6-40" fmla="*/ 1244334 h 1295402"/>
                <a:gd name="connsiteX7-41" fmla="*/ 291430 w 306387"/>
                <a:gd name="connsiteY7-42" fmla="*/ 1280443 h 1295402"/>
                <a:gd name="connsiteX8-43" fmla="*/ 229789 w 306387"/>
                <a:gd name="connsiteY8-44" fmla="*/ 1295402 h 1295402"/>
                <a:gd name="connsiteX9-45" fmla="*/ 51066 w 306387"/>
                <a:gd name="connsiteY9-46" fmla="*/ 1295400 h 1295402"/>
                <a:gd name="connsiteX10-47" fmla="*/ 14957 w 306387"/>
                <a:gd name="connsiteY10-48" fmla="*/ 1280443 h 1295402"/>
                <a:gd name="connsiteX11-49" fmla="*/ 0 w 306387"/>
                <a:gd name="connsiteY11-50" fmla="*/ 1244334 h 1295402"/>
                <a:gd name="connsiteX12-51" fmla="*/ 0 w 306387"/>
                <a:gd name="connsiteY12-52" fmla="*/ 51066 h 129540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</a:cxnLst>
              <a:rect l="l" t="t" r="r" b="b"/>
              <a:pathLst>
                <a:path w="306387" h="1295402">
                  <a:moveTo>
                    <a:pt x="0" y="51066"/>
                  </a:moveTo>
                  <a:cubicBezTo>
                    <a:pt x="0" y="37522"/>
                    <a:pt x="5380" y="24534"/>
                    <a:pt x="14957" y="14957"/>
                  </a:cubicBezTo>
                  <a:cubicBezTo>
                    <a:pt x="24534" y="5380"/>
                    <a:pt x="37523" y="0"/>
                    <a:pt x="51066" y="0"/>
                  </a:cubicBezTo>
                  <a:lnTo>
                    <a:pt x="255321" y="0"/>
                  </a:lnTo>
                  <a:cubicBezTo>
                    <a:pt x="268865" y="0"/>
                    <a:pt x="281853" y="5380"/>
                    <a:pt x="291430" y="14957"/>
                  </a:cubicBezTo>
                  <a:cubicBezTo>
                    <a:pt x="301007" y="24534"/>
                    <a:pt x="306387" y="37523"/>
                    <a:pt x="306387" y="51066"/>
                  </a:cubicBezTo>
                  <a:lnTo>
                    <a:pt x="306387" y="1244334"/>
                  </a:lnTo>
                  <a:cubicBezTo>
                    <a:pt x="306387" y="1257878"/>
                    <a:pt x="304196" y="1271932"/>
                    <a:pt x="291430" y="1280443"/>
                  </a:cubicBezTo>
                  <a:cubicBezTo>
                    <a:pt x="278664" y="1288954"/>
                    <a:pt x="243332" y="1295402"/>
                    <a:pt x="229789" y="1295402"/>
                  </a:cubicBezTo>
                  <a:cubicBezTo>
                    <a:pt x="153607" y="1290928"/>
                    <a:pt x="110640" y="1295401"/>
                    <a:pt x="51066" y="1295400"/>
                  </a:cubicBezTo>
                  <a:cubicBezTo>
                    <a:pt x="37522" y="1295400"/>
                    <a:pt x="24534" y="1290020"/>
                    <a:pt x="14957" y="1280443"/>
                  </a:cubicBezTo>
                  <a:cubicBezTo>
                    <a:pt x="5380" y="1270866"/>
                    <a:pt x="0" y="1257877"/>
                    <a:pt x="0" y="1244334"/>
                  </a:cubicBezTo>
                  <a:lnTo>
                    <a:pt x="0" y="51066"/>
                  </a:lnTo>
                  <a:close/>
                </a:path>
              </a:pathLst>
            </a:custGeom>
            <a:solidFill>
              <a:srgbClr val="D6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  <a:ea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1187624" y="6453336"/>
              <a:ext cx="216024" cy="288032"/>
            </a:xfrm>
            <a:prstGeom prst="ellipse">
              <a:avLst/>
            </a:prstGeom>
            <a:solidFill>
              <a:srgbClr val="D6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algn="ctr" defTabSz="914400" rtl="0" eaLnBrk="1" latinLnBrk="0" hangingPunct="1">
                <a:defRPr/>
              </a:pPr>
              <a:endParaRPr lang="en-GB" sz="1800" kern="1200">
                <a:solidFill>
                  <a:srgbClr val="FFFFFF"/>
                </a:solidFill>
                <a:latin typeface="+mn-lt"/>
                <a:ea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-540568" y="6453336"/>
            <a:ext cx="1943449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GB" sz="1600" b="1" kern="100" baseline="0" dirty="0" smtClean="0">
                <a:solidFill>
                  <a:schemeClr val="bg1"/>
                </a:solidFill>
                <a:latin typeface="Century Gothic" panose="020B0502020202020204" pitchFamily="34" charset="0"/>
                <a:ea typeface="Myriad Pro" pitchFamily="86" charset="0"/>
                <a:cs typeface="Myriad Pro" pitchFamily="86" charset="0"/>
              </a:rPr>
              <a:t>EXTENSI</a:t>
            </a:r>
            <a:r>
              <a:rPr lang="ro-RO" sz="1600" b="1" kern="100" baseline="0" dirty="0" smtClean="0">
                <a:solidFill>
                  <a:schemeClr val="bg1"/>
                </a:solidFill>
                <a:latin typeface="Century Gothic" panose="020B0502020202020204" pitchFamily="34" charset="0"/>
                <a:ea typeface="Myriad Pro" pitchFamily="86" charset="0"/>
                <a:cs typeface="Myriad Pro" pitchFamily="86" charset="0"/>
              </a:rPr>
              <a:t>E</a:t>
            </a:r>
            <a:endParaRPr lang="en-GB" sz="1600" b="1" kern="100" baseline="0" dirty="0">
              <a:solidFill>
                <a:schemeClr val="bg1"/>
              </a:solidFill>
              <a:latin typeface="Century Gothic" panose="020B0502020202020204" pitchFamily="34" charset="0"/>
              <a:ea typeface="Myriad Pro" pitchFamily="86" charset="0"/>
              <a:cs typeface="Myriad Pro" pitchFamily="8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8600" y="1143000"/>
            <a:ext cx="851567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2100" b="1" dirty="0">
              <a:solidFill>
                <a:schemeClr val="accent6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81000" y="1828800"/>
            <a:ext cx="8458200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b="1" i="1" dirty="0" smtClean="0"/>
          </a:p>
          <a:p>
            <a:r>
              <a:rPr lang="en-US" sz="2400" b="1" i="1" dirty="0" smtClean="0"/>
              <a:t>1.</a:t>
            </a:r>
            <a:r>
              <a:rPr lang="ro-RO" sz="2400" b="1" i="1" dirty="0" smtClean="0"/>
              <a:t>Descrie!</a:t>
            </a:r>
            <a:r>
              <a:rPr lang="ro-RO" sz="2400" dirty="0" smtClean="0"/>
              <a:t> (</a:t>
            </a:r>
            <a:r>
              <a:rPr lang="en-US" sz="2400" dirty="0" err="1" smtClean="0"/>
              <a:t>Precizeaza</a:t>
            </a:r>
            <a:r>
              <a:rPr lang="en-US" sz="2400" dirty="0" smtClean="0"/>
              <a:t> </a:t>
            </a:r>
            <a:r>
              <a:rPr lang="en-US" sz="2400" dirty="0" err="1" smtClean="0"/>
              <a:t>elemente</a:t>
            </a:r>
            <a:r>
              <a:rPr lang="en-US" sz="2400" dirty="0" smtClean="0"/>
              <a:t> </a:t>
            </a:r>
            <a:r>
              <a:rPr lang="en-US" sz="2400" dirty="0" err="1" smtClean="0"/>
              <a:t>caracteristice</a:t>
            </a:r>
            <a:r>
              <a:rPr lang="en-US" sz="2400" dirty="0" smtClean="0"/>
              <a:t> </a:t>
            </a:r>
            <a:r>
              <a:rPr lang="ro-RO" sz="2400" dirty="0" smtClean="0"/>
              <a:t>anotimpul</a:t>
            </a:r>
            <a:r>
              <a:rPr lang="en-US" sz="2400" dirty="0" err="1" smtClean="0"/>
              <a:t>ui</a:t>
            </a:r>
            <a:r>
              <a:rPr lang="ro-RO" sz="2400" dirty="0" smtClean="0"/>
              <a:t> iarna);</a:t>
            </a:r>
            <a:endParaRPr lang="en-US" sz="2400" dirty="0" smtClean="0"/>
          </a:p>
          <a:p>
            <a:pPr lvl="0"/>
            <a:r>
              <a:rPr lang="en-US" sz="2400" b="1" i="1" dirty="0" smtClean="0"/>
              <a:t>2.</a:t>
            </a:r>
            <a:r>
              <a:rPr lang="ro-RO" sz="2400" b="1" i="1" dirty="0" smtClean="0"/>
              <a:t>Compară!</a:t>
            </a:r>
            <a:r>
              <a:rPr lang="ro-RO" sz="2400" dirty="0" smtClean="0"/>
              <a:t> (</a:t>
            </a:r>
            <a:r>
              <a:rPr lang="en-US" sz="2400" dirty="0" smtClean="0"/>
              <a:t>Cum se </a:t>
            </a:r>
            <a:r>
              <a:rPr lang="en-US" sz="2400" dirty="0" err="1" smtClean="0"/>
              <a:t>imbraca</a:t>
            </a:r>
            <a:r>
              <a:rPr lang="en-US" sz="2400" dirty="0" smtClean="0"/>
              <a:t> </a:t>
            </a:r>
            <a:r>
              <a:rPr lang="en-US" sz="2400" dirty="0" err="1" smtClean="0"/>
              <a:t>oamenii</a:t>
            </a:r>
            <a:r>
              <a:rPr lang="en-US" sz="2400" dirty="0" smtClean="0"/>
              <a:t> </a:t>
            </a:r>
            <a:r>
              <a:rPr lang="en-US" sz="2400" dirty="0" err="1" smtClean="0"/>
              <a:t>iarna</a:t>
            </a:r>
            <a:r>
              <a:rPr lang="en-US" sz="2400" dirty="0" smtClean="0"/>
              <a:t> in </a:t>
            </a:r>
            <a:r>
              <a:rPr lang="en-US" sz="2400" dirty="0" err="1" smtClean="0"/>
              <a:t>comparatie</a:t>
            </a:r>
            <a:r>
              <a:rPr lang="en-US" sz="2400" dirty="0" smtClean="0"/>
              <a:t> cu </a:t>
            </a:r>
            <a:r>
              <a:rPr lang="en-US" sz="2400" dirty="0" err="1" smtClean="0"/>
              <a:t>alte</a:t>
            </a:r>
            <a:r>
              <a:rPr lang="en-US" sz="2400" dirty="0" smtClean="0"/>
              <a:t> </a:t>
            </a:r>
            <a:r>
              <a:rPr lang="en-US" sz="2400" dirty="0" err="1" smtClean="0"/>
              <a:t>anotimpuri</a:t>
            </a:r>
            <a:r>
              <a:rPr lang="en-US" sz="2400" dirty="0" smtClean="0"/>
              <a:t>?)</a:t>
            </a:r>
          </a:p>
          <a:p>
            <a:pPr lvl="0"/>
            <a:r>
              <a:rPr lang="en-US" sz="2400" b="1" i="1" dirty="0" smtClean="0"/>
              <a:t>3.</a:t>
            </a:r>
            <a:r>
              <a:rPr lang="ro-RO" sz="2400" b="1" i="1" dirty="0" smtClean="0"/>
              <a:t>Asociază!</a:t>
            </a:r>
            <a:r>
              <a:rPr lang="ro-RO" sz="2400" dirty="0" smtClean="0"/>
              <a:t> (</a:t>
            </a:r>
            <a:r>
              <a:rPr lang="en-US" sz="2400" dirty="0" err="1" smtClean="0"/>
              <a:t>Alege</a:t>
            </a:r>
            <a:r>
              <a:rPr lang="en-US" sz="2400" dirty="0" smtClean="0"/>
              <a:t> </a:t>
            </a:r>
            <a:r>
              <a:rPr lang="en-US" sz="2400" dirty="0" err="1" smtClean="0"/>
              <a:t>imaginile</a:t>
            </a:r>
            <a:r>
              <a:rPr lang="en-US" sz="2400" dirty="0" smtClean="0"/>
              <a:t> care se </a:t>
            </a:r>
            <a:r>
              <a:rPr lang="en-US" sz="2400" dirty="0" err="1" smtClean="0"/>
              <a:t>potrivesc</a:t>
            </a:r>
            <a:r>
              <a:rPr lang="en-US" sz="2400" dirty="0" smtClean="0"/>
              <a:t> </a:t>
            </a:r>
            <a:r>
              <a:rPr lang="en-US" sz="2400" dirty="0" err="1" smtClean="0"/>
              <a:t>anotimpului</a:t>
            </a:r>
            <a:r>
              <a:rPr lang="en-US" sz="2400" dirty="0" smtClean="0"/>
              <a:t> </a:t>
            </a:r>
            <a:r>
              <a:rPr lang="en-US" sz="2400" dirty="0" err="1" smtClean="0"/>
              <a:t>iarna</a:t>
            </a:r>
            <a:r>
              <a:rPr lang="ro-RO" sz="2400" dirty="0" smtClean="0"/>
              <a:t>); </a:t>
            </a:r>
            <a:endParaRPr lang="en-US" sz="2400" dirty="0" smtClean="0"/>
          </a:p>
          <a:p>
            <a:pPr lvl="0"/>
            <a:r>
              <a:rPr lang="en-US" sz="2400" b="1" i="1" dirty="0" smtClean="0"/>
              <a:t>4.</a:t>
            </a:r>
            <a:r>
              <a:rPr lang="ro-RO" sz="2400" b="1" i="1" dirty="0" smtClean="0"/>
              <a:t>Analizează!</a:t>
            </a:r>
            <a:r>
              <a:rPr lang="ro-RO" sz="2400" dirty="0" smtClean="0"/>
              <a:t> (</a:t>
            </a:r>
            <a:r>
              <a:rPr lang="en-US" sz="2400" dirty="0" smtClean="0"/>
              <a:t>Care </a:t>
            </a:r>
            <a:r>
              <a:rPr lang="en-US" sz="2400" dirty="0" err="1" smtClean="0"/>
              <a:t>sunt</a:t>
            </a:r>
            <a:r>
              <a:rPr lang="en-US" sz="2400" dirty="0" smtClean="0"/>
              <a:t> </a:t>
            </a:r>
            <a:r>
              <a:rPr lang="en-US" sz="2400" dirty="0" err="1" smtClean="0"/>
              <a:t>modalitatile</a:t>
            </a:r>
            <a:r>
              <a:rPr lang="en-US" sz="2400" dirty="0" smtClean="0"/>
              <a:t> </a:t>
            </a:r>
            <a:r>
              <a:rPr lang="en-US" sz="2400" dirty="0" err="1" smtClean="0"/>
              <a:t>prin</a:t>
            </a:r>
            <a:r>
              <a:rPr lang="en-US" sz="2400" dirty="0" smtClean="0"/>
              <a:t> care ne </a:t>
            </a:r>
            <a:r>
              <a:rPr lang="en-US" sz="2400" dirty="0" err="1" smtClean="0"/>
              <a:t>putem</a:t>
            </a:r>
            <a:r>
              <a:rPr lang="en-US" sz="2400" dirty="0" smtClean="0"/>
              <a:t> </a:t>
            </a:r>
            <a:r>
              <a:rPr lang="en-US" sz="2400" dirty="0" err="1" smtClean="0"/>
              <a:t>proteja</a:t>
            </a:r>
            <a:r>
              <a:rPr lang="en-US" sz="2400" dirty="0" smtClean="0"/>
              <a:t> de </a:t>
            </a:r>
            <a:r>
              <a:rPr lang="en-US" sz="2400" dirty="0" err="1" smtClean="0"/>
              <a:t>frigul</a:t>
            </a:r>
            <a:r>
              <a:rPr lang="en-US" sz="2400" dirty="0" smtClean="0"/>
              <a:t> </a:t>
            </a:r>
            <a:r>
              <a:rPr lang="en-US" sz="2400" dirty="0" err="1" smtClean="0"/>
              <a:t>iernii</a:t>
            </a:r>
            <a:r>
              <a:rPr lang="en-US" sz="2400" dirty="0" smtClean="0"/>
              <a:t>?</a:t>
            </a:r>
            <a:r>
              <a:rPr lang="ro-RO" sz="2400" dirty="0" smtClean="0"/>
              <a:t>)</a:t>
            </a:r>
            <a:endParaRPr lang="en-US" sz="2400" dirty="0" smtClean="0"/>
          </a:p>
          <a:p>
            <a:pPr lvl="0"/>
            <a:r>
              <a:rPr lang="en-US" sz="2400" b="1" i="1" dirty="0" smtClean="0"/>
              <a:t>5.</a:t>
            </a:r>
            <a:r>
              <a:rPr lang="ro-RO" sz="2400" b="1" i="1" dirty="0" smtClean="0"/>
              <a:t>Aplică!</a:t>
            </a:r>
            <a:r>
              <a:rPr lang="ro-RO" sz="2400" dirty="0" smtClean="0"/>
              <a:t> ( </a:t>
            </a:r>
            <a:r>
              <a:rPr lang="en-US" sz="2400" dirty="0" err="1" smtClean="0"/>
              <a:t>Imbraca</a:t>
            </a:r>
            <a:r>
              <a:rPr lang="en-US" sz="2400" dirty="0" smtClean="0"/>
              <a:t> </a:t>
            </a:r>
            <a:r>
              <a:rPr lang="en-US" sz="2400" dirty="0" err="1" smtClean="0"/>
              <a:t>baiatul</a:t>
            </a:r>
            <a:r>
              <a:rPr lang="en-US" sz="2400" dirty="0" smtClean="0"/>
              <a:t> </a:t>
            </a:r>
            <a:r>
              <a:rPr lang="en-US" sz="2400" dirty="0" err="1" smtClean="0"/>
              <a:t>si</a:t>
            </a:r>
            <a:r>
              <a:rPr lang="en-US" sz="2400" dirty="0" smtClean="0"/>
              <a:t> </a:t>
            </a:r>
            <a:r>
              <a:rPr lang="en-US" sz="2400" dirty="0" err="1" smtClean="0"/>
              <a:t>fetita</a:t>
            </a:r>
            <a:r>
              <a:rPr lang="en-US" sz="2400" dirty="0" smtClean="0"/>
              <a:t> cu </a:t>
            </a:r>
            <a:r>
              <a:rPr lang="en-US" sz="2400" dirty="0" err="1" smtClean="0"/>
              <a:t>hainele</a:t>
            </a:r>
            <a:r>
              <a:rPr lang="en-US" sz="2400" dirty="0" smtClean="0"/>
              <a:t> </a:t>
            </a:r>
            <a:r>
              <a:rPr lang="en-US" sz="2400" dirty="0" err="1" smtClean="0"/>
              <a:t>potrivite</a:t>
            </a:r>
            <a:r>
              <a:rPr lang="en-US" sz="2400" dirty="0" smtClean="0"/>
              <a:t> </a:t>
            </a:r>
            <a:r>
              <a:rPr lang="en-US" sz="2400" dirty="0" err="1" smtClean="0"/>
              <a:t>anotimpului</a:t>
            </a:r>
            <a:r>
              <a:rPr lang="en-US" sz="2400" dirty="0" smtClean="0"/>
              <a:t> </a:t>
            </a:r>
            <a:r>
              <a:rPr lang="en-US" sz="2400" dirty="0" err="1" smtClean="0"/>
              <a:t>iarna</a:t>
            </a:r>
            <a:r>
              <a:rPr lang="en-US" sz="2400" dirty="0" smtClean="0"/>
              <a:t> – </a:t>
            </a:r>
            <a:r>
              <a:rPr lang="en-US" sz="2400" dirty="0" err="1" smtClean="0"/>
              <a:t>joc</a:t>
            </a:r>
            <a:r>
              <a:rPr lang="en-US" sz="2400" dirty="0" smtClean="0"/>
              <a:t> magnetic)</a:t>
            </a:r>
          </a:p>
          <a:p>
            <a:pPr lvl="0"/>
            <a:r>
              <a:rPr lang="en-US" sz="2400" b="1" i="1" dirty="0" smtClean="0"/>
              <a:t>6.</a:t>
            </a:r>
            <a:r>
              <a:rPr lang="ro-RO" sz="2400" b="1" i="1" dirty="0" smtClean="0"/>
              <a:t>Argumentează!</a:t>
            </a:r>
            <a:r>
              <a:rPr lang="ro-RO" sz="2400" dirty="0" smtClean="0"/>
              <a:t> (De ce </a:t>
            </a:r>
            <a:r>
              <a:rPr lang="en-US" sz="2400" dirty="0" err="1" smtClean="0"/>
              <a:t>iarna</a:t>
            </a:r>
            <a:r>
              <a:rPr lang="en-US" sz="2400" dirty="0" smtClean="0"/>
              <a:t> ne </a:t>
            </a:r>
            <a:r>
              <a:rPr lang="en-US" sz="2400" dirty="0" err="1" smtClean="0"/>
              <a:t>este</a:t>
            </a:r>
            <a:r>
              <a:rPr lang="en-US" sz="2400" dirty="0" smtClean="0"/>
              <a:t> </a:t>
            </a:r>
            <a:r>
              <a:rPr lang="en-US" sz="2400" dirty="0" err="1" smtClean="0"/>
              <a:t>prieten</a:t>
            </a:r>
            <a:r>
              <a:rPr lang="ro-RO" sz="2400" dirty="0" smtClean="0"/>
              <a:t>?</a:t>
            </a:r>
            <a:r>
              <a:rPr lang="en-US" sz="2400" dirty="0" smtClean="0"/>
              <a:t> De </a:t>
            </a:r>
            <a:r>
              <a:rPr lang="en-US" sz="2400" dirty="0" err="1" smtClean="0"/>
              <a:t>ce</a:t>
            </a:r>
            <a:r>
              <a:rPr lang="en-US" sz="2400" dirty="0" smtClean="0"/>
              <a:t> </a:t>
            </a:r>
            <a:r>
              <a:rPr lang="en-US" sz="2400" dirty="0" err="1" smtClean="0"/>
              <a:t>uneori</a:t>
            </a:r>
            <a:r>
              <a:rPr lang="en-US" sz="2400" dirty="0" smtClean="0"/>
              <a:t> </a:t>
            </a:r>
            <a:r>
              <a:rPr lang="en-US" sz="2400" dirty="0" err="1" smtClean="0"/>
              <a:t>devine</a:t>
            </a:r>
            <a:r>
              <a:rPr lang="en-US" sz="2400" dirty="0" smtClean="0"/>
              <a:t> </a:t>
            </a:r>
            <a:r>
              <a:rPr lang="en-US" sz="2400" dirty="0" err="1" smtClean="0"/>
              <a:t>dusman</a:t>
            </a:r>
            <a:r>
              <a:rPr lang="en-US" sz="2400" dirty="0" smtClean="0"/>
              <a:t>?</a:t>
            </a:r>
            <a:r>
              <a:rPr lang="ro-RO" sz="2400" dirty="0" smtClean="0"/>
              <a:t>)</a:t>
            </a:r>
            <a:endParaRPr lang="en-US" sz="2400" dirty="0" smtClean="0"/>
          </a:p>
          <a:p>
            <a:endParaRPr lang="en-US" sz="2400" dirty="0" smtClean="0">
              <a:ea typeface="Times New Roman"/>
            </a:endParaRPr>
          </a:p>
          <a:p>
            <a:endParaRPr lang="en-US" sz="2400" dirty="0" smtClean="0">
              <a:ea typeface="Times New Roman"/>
            </a:endParaRPr>
          </a:p>
          <a:p>
            <a:endParaRPr lang="en-US" sz="1600" dirty="0" smtClean="0">
              <a:latin typeface="Monotype Corsiva"/>
              <a:ea typeface="Times New Roman"/>
            </a:endParaRPr>
          </a:p>
          <a:p>
            <a:endParaRPr lang="en-US" sz="1600" dirty="0" smtClean="0">
              <a:latin typeface="Monotype Corsiva"/>
              <a:ea typeface="Times New Roman"/>
            </a:endParaRPr>
          </a:p>
          <a:p>
            <a:endParaRPr lang="en-US" sz="1600" dirty="0" smtClean="0">
              <a:latin typeface="Monotype Corsiva"/>
              <a:ea typeface="Times New Roman"/>
            </a:endParaRPr>
          </a:p>
          <a:p>
            <a:endParaRPr lang="en-US" sz="1600" dirty="0">
              <a:latin typeface="Times New Roman"/>
              <a:ea typeface="Times New Roman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04800" y="1066800"/>
            <a:ext cx="7391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>
                <a:latin typeface="Calibri" pitchFamily="34" charset="0"/>
              </a:rPr>
              <a:t>Propun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prescolarilor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jocul</a:t>
            </a:r>
            <a:r>
              <a:rPr lang="en-US" sz="2400" dirty="0" smtClean="0">
                <a:latin typeface="Calibri" pitchFamily="34" charset="0"/>
              </a:rPr>
              <a:t>: </a:t>
            </a:r>
            <a:r>
              <a:rPr lang="en-US" sz="2400" b="1" dirty="0" smtClean="0">
                <a:latin typeface="Calibri" pitchFamily="34" charset="0"/>
              </a:rPr>
              <a:t>“</a:t>
            </a:r>
            <a:r>
              <a:rPr lang="en-US" sz="2400" b="1" dirty="0" err="1" smtClean="0">
                <a:latin typeface="Calibri" pitchFamily="34" charset="0"/>
              </a:rPr>
              <a:t>Spune</a:t>
            </a:r>
            <a:r>
              <a:rPr lang="en-US" sz="2400" b="1" dirty="0" smtClean="0">
                <a:latin typeface="Calibri" pitchFamily="34" charset="0"/>
              </a:rPr>
              <a:t> </a:t>
            </a:r>
            <a:r>
              <a:rPr lang="en-US" sz="2400" b="1" dirty="0" err="1" smtClean="0">
                <a:latin typeface="Calibri" pitchFamily="34" charset="0"/>
              </a:rPr>
              <a:t>ce</a:t>
            </a:r>
            <a:r>
              <a:rPr lang="en-US" sz="2400" b="1" dirty="0" smtClean="0">
                <a:latin typeface="Calibri" pitchFamily="34" charset="0"/>
              </a:rPr>
              <a:t> </a:t>
            </a:r>
            <a:r>
              <a:rPr lang="en-US" sz="2400" b="1" dirty="0" err="1" smtClean="0">
                <a:latin typeface="Calibri" pitchFamily="34" charset="0"/>
              </a:rPr>
              <a:t>stii</a:t>
            </a:r>
            <a:r>
              <a:rPr lang="en-US" sz="2400" b="1" dirty="0" smtClean="0">
                <a:latin typeface="Calibri" pitchFamily="34" charset="0"/>
              </a:rPr>
              <a:t> !” </a:t>
            </a:r>
            <a:r>
              <a:rPr lang="en-US" sz="2400" dirty="0" err="1" smtClean="0">
                <a:latin typeface="Calibri" pitchFamily="34" charset="0"/>
              </a:rPr>
              <a:t>desfasurat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prin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metoda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cubului</a:t>
            </a:r>
            <a:endParaRPr lang="en-US" sz="2400" dirty="0" smtClean="0">
              <a:latin typeface="Calibri" pitchFamily="34" charset="0"/>
            </a:endParaRPr>
          </a:p>
        </p:txBody>
      </p:sp>
      <p:pic>
        <p:nvPicPr>
          <p:cNvPr id="15364" name="Picture 1" descr="Imagini pentru zar cu cifr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73633" y="0"/>
            <a:ext cx="1670367" cy="177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1" descr="Imagini pentru zar cu cifr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73633" y="0"/>
            <a:ext cx="1670367" cy="177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AutoShape 2" descr="data:image/jpeg;base64,/9j/4AAQSkZJRgABAQAAAQABAAD/2wCEAAkGBxITEhUUEhQWFhUWGRcWGBcUFBgVFhwUFxcYGBgXGBgcHCkgHRslHBgUITEiJSkrLi4uFx8zODMsNygtLiwBCgoKDg0OGxAQGywkICQsLCwsLCwsLCwsLCwsLCwsLC0sLCw0LCwvLCwsLCwsLCwsLDQsLCwsLywsLCwsLCwsLP/AABEIAOEA4QMBEQACEQEDEQH/xAAcAAEAAgMBAQEAAAAAAAAAAAAABQcDBAYIAQL/xABKEAABAwIDBAYECQcLBQAAAAABAAIDBBESITEFBkFRBxMiYXGBFDKRoSNCUnJzkrGywSUzU2Ki0dIVNENUY4KDk6PC4RYkNbPw/8QAGgEBAAIDAQAAAAAAAAAAAAAAAAMEAgUGAf/EADkRAAIBAgMFBQcEAQMFAAAAAAABAgMRBCExBRJBUWETMnGBkSJSobHB0fAUIzPhQiQ08RVDYnLi/9oADAMBAAIRAxEAPwC8UAQBAEAQBAEAQBAEAQBAEAQBAEAQBAEAQBAEAQBAEAQBAEAQBAEAQBAEAQBAEAQBAEAQBAEAQBAEAQBAEAQBAEAQBAEAQBAEAQBAEAQBAEAQBAfHFAcPS9I0UhOGMtFyAZZAwkC+eGxsguSEO+kB9aSJv+K396XPUm9EfX770g/pov8AMb+9eby5mao1HpF+jNWXpDpBpIw+Bv8AYvN+PNGX6at7kvRmlL0lwjQsP1k3480e/pa/uS9GYm9J8XG3scm/Hmh+lr+5L0Ztw9I1OdZGjxBFvO6b8eY/S1/cl6M2Hb/U1iRNETwGK1z43TejzRi8PVX+EvRm0N8IrA443d7H3aRzB4hZLMjaadmaFb0jQRj1Q7ubI2/sKHh02wNrMqqeOdgIbILgOtcWJGdiRqCgJBAEAQBAEAQBAEAQBAEAQBAEAQBAEBiqqhsbHPeQ1rQXOJ0DQLknyXjdj1Jt2R5kqpWzTyzBoAkkkkAsBYPeXDzsQqU5XOswtPcil0NqNg5KFm1gZl4TZnwhDB5mMtXqMHEBiM8UEfcC8ue7gwr243S+tzh/2NL9DH90LYUu4jiMf/uan/syiN7qnrqqeQ54pH2+a04W+4BVN68mzpIUtyhCPRfct/oq2pHLQRRtcC+EdW9uQLQHENNhwLQLFWqUrxsc7j6ThWbtZPTkdkpSkEAQBAEAQBAEAQBAEAQBAEAQBAEBVvTHvFZraKM5vGOWxzDb9lh8Tme4Dmq9aXBG32Zh/wDuyXRfVlaww271VbOjpUrG9BZpBLcQBF26XHEX4G3FYoubt1ZOz5kjt3ZRp5MIOKN7RJE/5UbswfEaH/lZSjusgwmIVeF7WadpLk19ORGkLAs2PwV6iNnxqMRP3ZYmdhZAXbudUfk2B3yYrfUuP9q2FJ/to4jaEP8AWzjzl8yiJG3Fzqcz4lUkzrqsORO9Ge2W0tcBJkyYdUXfJcXAtJ7rgDzU9OSUjSY+jKdJpcMy/AVcOcPqAIAgCAIAgCAIAgCAIAgCAIAgMdRKGNc52jQXHwAuV43Y9im2kjzRXVzqieSZ+sji7wB0HkLDyVBu+Z2FGkoWguGRsQtUbNnTSSJ7YmyopIppZXva2HqwerYHntkjE5tx2RYaZ5qSEU02ytisRUp1IU6cU3K+rtpwXXxOn2pQNl2QxzXtkNKSGyNuA6MOwnI5jsluXAsUslelfkauhWlT2k4tNdpa6fB2v8+PUr9xVZnQtna0W5DKqiimp3hsxacbXG7HOBIIJzLHad3cp40d6Ka1OfrbWlQxM6dRXjfLml9V+XOYj2YI5nQ1hdTuIOBzm3ZiuLFxGsZz7Tb2yUe7naWRf/Vb0FUoe2uK426dejMO0aGSB+CVtnWuM7tc06Oa7RzTzWDi4uzLdCvCtDfpu6+XR9TWXhMWnuLU32VKL5x9e32gvH3lcpP9tnKbVhbaEXz3ft9Cpxa3kqSOolmaFawaqWLNfWSTuXz0a7afVULHyG72l0bjxOC1ie8ggnxV2lJuOZyuOpRp1mo6PP1OqUhUCAIAgCAIAgCAIAgCAIAgCAICJ3te0UVSXWt1Moz72ED32WFTusnwqbrwtzXzPOFMNefBUmdZTtdklEombCnoTu621xTTXeMUUjermba94zxtxtrbkTzUlOe689Cvj8K8RStF2ks4vqvudptCQUNHLE1okppA50EnrtxSHF1Uvcb5O0IyOeZmk9yDXB6M0dFPGYmM27TjZSWjssrx+q4PPQ4XaFDHJG6eluGtzmhJu+K/xmn40R56jj3QOKa3o+a5f0biNadOSpVnm+7LhLo+Uua48OvYUfpEmz6WfZzyJadhjkgGbXkWxgsORdcYhxIdkbqyruCcOHA0lbs4YmpTxCyk7qXFcvLgbGyd7KLaTPR62Nsct7YX5NL9Pg36sd3Gx8VkqkZq0iGeEr4V9rRd105dVxXU34dyi1joTIHxMIkpjI28kMl7lt9HRniMvxXnYZW9Oh49p3kqm7ZvKdtJL79SrNpY+ukEgDZA4hwGQDgbG3dkqTvfM6ug49nHcd1bI7Lo2qLw1sPNmMebHMP2NVmg/ZkjTbZhapSqdbfFMr9pyHgqyN5LU063RSRKVctzoPaRQycjO631GXVyjozmdo/yLwLGUprwgCAIAgCAIAgCAIAgCAIAgCAhd842OoakP06p51t2gLt/aDVHVScHcs4OUo14OOt0ec6Y5+aps6mnqSURUbNhB5EpsPZrqieOFvx3ZnkwZud5C/nZZQi5OyPMVXVClKpLh8+BYdXVQ7OlFLKQ+knDiGPu4w3NiDziJv3ixVhtUnuvR/A5qFOrj6brwVqkeKy3v/pfEiNt7nzUzxVbOcXtHaDB23Bp1A/SRkajW3NYyouL3oFihtOFeHYYpWfPRf0+pFbL2saUmso2/AkhtVS3/NvubFvJhN8LuB7J5DyMt32o6cUZV6Kq/sVn7X+Eua+/P1XXp6zYdBteMz07xHLo4gC+L5M0fHx48yFM4RqK6NdSxOIwUtyauvzRkhu3Q7ThilhkfG7C0dRK5xfn8hwydhtbM5jvXsI1Emn5GOKq4OpOM4pq/eSy81wKo2lLI6aR0350vdjytZ97EW7tPJUZNt5nW0IwjTiqfdtl4E70d1GGtDeErJIvMjEPu+9SUH7dijteF8M5e60/jb6nKtbYWPAW9iiRsZO7bNOt0UkSlXLd6D3n0F4IOU7zfKxu1mngrlLQ5jaK/dXgWKpSgEAQBAEAQBAEAQBAEAQBAEAQEJvpSdbQ1Db2+Dc4HvYMY97QsKivFos4Op2deEup5zpXXN1Seh1NN+0ScKiZsaZY3RfDHHHU1cmQYMFzwY1vWPPndvsVrDpK8maLbspznTw8OOfm3ZfU43bm1H1M75n/ABjkPksGTW+Q95Krzk5O7N1hcPHD0VTjw+L4skd1t85qM4CDJB8gnNvfGTp4HLw1UlKq4ZcChj9nU8T7Sylz5+P3+ZYWz46CucaiHDjLSyUDsucxws6OePiDzPkVajuT9pHOVf1GGXZz04ePOLOB2nutXbOndNSB5jBux8fbcGfJkZqRw0INr5KCUJQd0bahisPiae5Vtfk8s+aZ12wd+31EEmGEOqYRifEHFoczQuZkc72u0+RKkjWbTss0UsRsyNKpG8rQlknrZ8n9ysq+sdNLJK62KRxebaZm9gqUnd3Oqo01ShGmtErGXYVX1VTDJoGyMJ+biAd7iVlF2kmR4mHaUJxtqmYNqQ4JpmfJkkb7HuCNWbQoy3qcZc0vkRFbosoleuXB0H/+Pd9PJ91iuUtDmNofy+SLDUpRCAIAgCAIAgCAIAgCAIAgCAICL3oLvQ6nCAT1Mtr5D1CsZ91k2HSdaF3bNfM810otkqLOsh3iUhUbNhTOy3bbLNs+sp4Rd/WRPsSGgscQHDESB8Tmpad3BxXQ12NdOljKVao8rSXmr2y14nObS2bNAQJo3Rk6YhkfB2h8iopRcdTY0q9Ksr05J/nLUj5CiEjon7KgpGwSSVc0U8sYlaYYsTWNdpchwJ7wPYp91Rs28zSuvUrucY004p2d3ZnbUW9ksNIyeXDVsxlhmphazA0EPewgYXXuCDa2XNTqo1G7z8DUvBxq1nTh7DtpLnyT+Ru02/8As4guMha7iDE/F7mm/tTt4B7Kxd7bt/NWKn2rUNknlkY3Cx73ua3SwJJCoyd22dbh4ShSjCTu0kjUkGRWJMtTe3gdiqHv4PwSf5kbXn3uKklqU8Kt2ko8rr0bRA1+i9iRVy4OhBv5Pcec8nuaxXKWhzW0H+6vBFhqUoBAEAQBAEAQBAEAQBAEAQBAEBG7ytvSVA/sZeNviO4rGfdZNh/5Y+K+Z5npXX+zyVJnVweZKwqJmwpHb7ozWoqqzceCRsksfy6Z0ZY9vkA9w72qWn3H+ZGs2hG+Kp3drpqL5STuvovM0J55aSwB9Io5c2Nku6N7OX9nK3Q2sQReyxbcNM1+fEnUKeKu37FWOttU+fWLIvbmzmMDJoCXU8tw3F67Ht9aJ/6w4HiPafJRSzWhlRryk3Tqq04620a4Nfmp0u581JXwsoqxvwkN+ocHFjizUsa4cRbTiADwKsUnGa3ZGnx0auGqOvReUtV15+Zq73MraKVhhaYaaK7YTES6Mhxu7rb6vcdcWXK+q8qb0XlkjLBdhiINTe9J6318v68zRkoWVkL6inYGSxZzwM9UtN/hohwGRuzuy743FTV468UXadaWGqKlVd4vuyeq6S+/4oBqhNsEPDa2kbtgdziA843vj+xrVk+BXp5Oa/8AL5pP6kJXaLKJBXLl6FWWoHD+3k+6xXKOhze0lat5I79SmvCAIAgCAIAgCAIAgCAIAgCAICN3lNqSp+hl+45Yz7rJaP8AJHxXzPM1CfP7FSkdXTftErAombCkdNuJtYU1UC/83L8G/ln6rj3B1vJxWdKe7LMq7SwvbUHu96PtLy1+GfkSm8lFJs6RzWsbLRzG4ikBLA7XDcZseODhw52WdSLpvmmVMJWhjoJtuNWPFa+PVPinx8TnNp7VhMAgghMTes612OUynEGYAG3AsLHxWDkrWSLUMPUVXtKk1J2srK2V75n7/wCnRHHDLPVsp3St6yJuCR7sOocXM9Tgs1CyTbsVZYvelKMKbko5PNW+Op3exd6JY4f+9DKiDT0umImZb+2YBdvebeSnU2l7Wa5o09TCxnP9n2Ze7LJ+T0+JObJq9lsDpKd9MzH6xYWMuBn2hkeJyWUXTWasQVoYuVoVFJ20vdlN7VdH10pi/N43lnzMRt5fgqErXdjssOpqlFT71lfxNS4XhKbtUL00LvkyTR+0RSD7z1lwKydq0lzUX819iCrzksokNcuHoQt6A6wP5+TMi18mWt4aK5S0Oa2j/KvBFhqUoBAEAQBAEAQBAEAQBAEAQBAEBEb3R4qKpAtnDLqLj1CdFhUV4snwzSrQb5o810hzuqbOohqSkKiZsaZn4ZrEsXtmWdubtmKtpzR1VnPDbDF8dg0IOuNuWeuQPNXKM1OO5I5baWFnhK36mhkm/R/Z/wBHHb3boy0bi4XkgOklsx+rIOB79D3aKKdJw8DY4PaMMSrPKXLn4flyc3djptp0jKWZxZUU4IjeLYur0BF/WFgA4dwPepYbtSO69UazFOrg67qw7stfH6dDn9q7Gq9kSskZKCH3AewENdbMskYcjlna5420WEoypu5aoVqONg4yjpw+qZ+9oUMNVC6rpmBj47ekQDRt/wCmi/UOdxwseRvjJKS3o+aJ8PWnQqKhVd0+7Ln0fUjNjOLZo39W6QMe1xa1uI65WFrXvoDqbBRLUvYhJ03HeSunq7fnXkjb2vT9VC2P4V15HSdZJA+EZtAwNxZkm2I8OyLX1WTVkRUJ9pUc8l7NrKSlxvfL0RjiZioZT+jqIneUkb2faGol7L8ROVsTHrFr0aZzddoV7EjrlydCJ/J3+NL/ALVcpaHM4/8Al8iwFKUggCAIAgCAIAgCAIAgCAIAgCAjt432pag8oZfuOWM+6yWgr1Y+K+Z5jpNVSZ1UO8yWhUTNhTNgLEskhu9s+SeoZHE/q5O05j8xZzGlwzGY0tf3FZ04uUrIp42tGjRc5q6yTXRlmbC3pDnmkr2tjqB2SDYxyXGVjoCQRlx4chdhVv7M9TlsTgd2Pb4d70Neq8fuRu3+jVjndbRSdRIDcNucAP6jh2meVx3BeSocY5GdDaskt2st5c+P2ZCbVk2sIXQVlL6THwe0Y3AjRzXx53HNzVhLtLWkrlmisG5qpSnuvl/z9zN0X7EqGzvlljeyIxujIkaW4y4tywnMgWPCy8oQe9d6GW1sTSdJQi05Xvk72scwYWQ1jonOc2JkzmOLXEdhjyBcjPKwzGY1CrtJSsbfflVw6nFXk43WV82jJtd8RiYGvxva4Nc7rHvD/gwXvAdo0POFpAFwDdJW4HlBVN97ysmtLJWzyWXG2b5Mz7Ajx0e0W/Jjhl+pI4/YCs4Zxl5EWKlu4ii+sl6o4+v0SJ7XLl6EyP5PIGvWvxeYaR7rDyVuloc3tFWqrwRYKlKAQBAEAQBAEAQBAEAQBAEAQBARm8/8zqfoZf8A1uWMu6ySi7VI+K+Z5kowqTOqh3iWhUTNhTM914WLkpu3TTSVLG07+rls4sd3taTY65G1tDros6abllqVMdUpQot1Y3jldeLMO9j6h1S81UeCUhuIWsDhaG4m6gg2GhsvZ7297WpBhFSVFKi7x++dmTOyN8q6ibGJm9dBI0OjxnPB+pKL6cWuvbuUsakoJXNfXwOHxEpODtJa259V9Udjs/pKoJB2zJC7k+MkfWZcKdV4msnsuvHRJ+f3sfjbHSPSsYeoJmkt2ey5rAebi4DLuF/JYyrxWhJh9kVqkv3PZXxK02ZUPNSx+EyPMgdhGrnudc65AknwCp3d7nTVYRVFwbsrWvyViU3jEjYmMc0BjXgRjro5S1ghbZpwfGdfrHHIEuasp3tb80KuDcHUck82s8mrveeefBd1G/0c0/WCuZ8unw+3GFnRV7+BBtaW52UuUvsV3WnsrGJZxGRc3QiwjZ5JNwZpLDlk0H3q3S0Oa2hbtV4FhKUohAEAQBAEAQBAEAQBAEAQBAEBEb2xYqKqbreGUfsOWE1eLJsO7VYvqjzTRuOnC9/cqbOopt6ErCo2bCkZ1gWDo+j1o9Oju7CQ2Qt5F+E2B7rYvYpqHfRrNsNrCS8Vfwv/AMHWDbtNVE0e04mxTtNszZhdoHRyasJ4XOd9TorCmpezNZmklhatD9/Cy3ov18GuPUjK3dSajDmBprKB5u+MD4aM/pYwPjjW7deI4rx03HLVGccZCu95vcqLR8H0fTx9Tjd6d3ZKOXC4l0bhiikItiblkRweL5jw5qKcN1mxwmJjXjfRrJr84GDYuzn1ErYo9XZknRrBm57u4D8Ao4x3nYt1K8aNN1JcPi+C8zb2e6Pr8ccrYgxwMZkY+TFnYXDGk3IzIy9awRWvke1FPst2acr62aVuPHl9DNtmoBiY1r432IxFkczC50cYja5xkFrhlhZttbkZo3lb7mOHi9+UmmssruLsm75Wz15+R03Q+281T9HGPa5ymw2rNdt1/tw8X9Ctdsx4HvYfive36ri38FglYt1HvRT5pP4Fy9CzfyY3vklP7X/Ct0tDm8d/N5I7xSFMIAgCAIAgCAIAgCAIAgCAIAgI7eGIOpZ2m+cUgyNj6h4hYz7rJKLtUi+qPMNGb5qkzqod4lotFGy/T0NgLEsI+xTOY4PY4tc0hwcNQRoQiedzGcFNOLV0yyad9LtmDDJaOrYNRbF3uA+NGeLeHdkVcTjWVnqctUjX2bUvDOD/ADyfXiRtBtOv2S8R1THTUt7B7bvDW82O1HzHW7u/xSnTyloZVKWHxq3qTUZ8nl8PqvMzdLW12Ojig6t+IlszZCAGFmEg4Te5PaAIIFvYsq8srGOyaMlJ1L5aNdTHutszqdk1VTb4SWKTCeIiaC0DzOJ3s5LGEbU3IkxNbtMbTo8Itev5kcTsuq6qWOS18Dg62l7d/A8jzsqydnc39aHaU5QvqjYramLqmxRdYW4zIXTYQ7EW4Q0BpPDMm+ZtkLJlayMKdOfaOpOyytZX53/4XA7bodjzqXfRD75/crOG1ZptvPuLx+hXW/EWGsqWjhNJ73F34rBq0mWacr0IPoi0+hL/AMeRcXE0mQ1Fw05qxS0NJtBNVV4IsFSlAIAgCAIAgCAIAgCAIAgCAIAgI/eD+az52+Clz5dh3NYy7rM6Xfj4o8vUJHuy7lTZ1cLJsl4FEy/SNlYlg6Do/ax1dGJLZtfgxAECXD2TbifWUtFLfRrNquX6VuPNX8Dd3o2mxsYbKx8W04HNHXMaGh7QfzmJtgWubcgEa5aXWc5ZWfeRTwtFuTcGnRktHnbpZ8VxOj3J37bUfA1Fmz27JA7MthoBwf8Aq8eHIT06u9kzWY3Z7o+3DOPy/ohuk3eKjqIGMidjlbJf1XNLAA4PDsQFjeww63HcsK04yWRY2bhqtOo5SVlb10tY7TZDYm7OiEhAiFOzHi9XAYxiv7SpY23M+Rrqzm8TJx13svG5SlT1Ye4RFxjBOAvADsN8rjn/APZaKg7XyO0puW6t/XjbQxleGZaPRFERTzOtm6UNHg2Np/Eq3htGzmduSvVguS+pXPSbHbaFTwu5p9sbD9qwn32WsM74aHh9Wd90GULm000pJtJIGgcLRjUd93Ef3VNR4s1m0pe1GPJfMsxTGtCAIAgCAIAgCAIAgCAIAgCAICP2/b0afFa3VSXvpbAdVjLRmdK++rczy/Q6DnxVNnVQ1JaFRMv09DOCsSwj6yQtIc0kEEEEZEEaEea9RjKKkrSzRZ1B6NtmntMMFTELFzMnC/xm82Otm06HyKuK1aOepytVVdnVfYzhLn8n1Rxe2Nw66B/YYZWg3bJB6wIzBLb4mm/K/io5UpIvUto0Kqze6+T09Tf382JIKenrJG4JnhkdS0WHwmE4Xm3xjhsfEcllUi7KTIcBiF2k6MXeOsfDkb+8G0j/ACJRtB/OYGO8ImuuD/eY1eVJftIYOiv+oVHyu15v+zglWOgPpKHrLm6NaXBs+Mn47pJPa4ge4BXqK9g5Da097FSXKy+BVvSsbbQm/wAI/wCm1RVO+zYYN/6aPn8yx+hh99mt+lm+/f8AFT0u6anH/wAzO7UhTCAIAgCAIAgCAIAgCAIAgCAIDS21/N5vo5PuFeS0ZlDvLxPLdADYctFSZ1cE7ktCo2XqZ1279NBHSPqpoWzWnZCQ+9mRkAueANXdrLyWUbKO81fMqYqdWVdUKct32XLLi+C8CXZu7RenwiJ7JoZY5JGxl4cMbAC1pN74Te9jn2SFJ2cN9WzRTljcT+lm5pxlFpN24PXzX1NfdXarDVPD6VtM+OOXrJIC5gjYGnF1kZuDmG2OtwLL2nJb2ljHHYeSoq1RzTaspZ3fR/Mk49+J6ZjXVEYqoHZMqqY2BPKSM5MfzBI7rrNVWlnmuZTeBhVk1Te7LjGXDwfFHMb7b7+msbFHG6OMOxnGQXOcAQBYZAC545rCpU3si7gsB2EnOTu9DX67rNksbxp6oj+7LG5w/aLlg84eDLMFu41v3ofJoggVEbNBxsCvDNZ5HoPYlJ1NPDF8iNjT4hov77rZQVopHB4ip2lWU+bZSHSs6+0Ju7qx/ptVap32bzBr/TR8/mWJ0KE/ycMrDrZLG+ouLnuzuPJTUtDV7Qt2uXJHfqUohAEAQBAEAQBAEAQBAEAQBAEBG7x1DY6Wd7zZrYpCTa+WErGTsmSUouU4pczy9s9U2dPT1JiEqNmwps7zo5Mc8dTRSerM0PbzDhkSO8fBnyKlo2leD4ms2rvUnTxMP8XZ+f3zRzNVBNR1JB7EsTgQQMiRmHDm0j7SOahtKD6o2anTxVG+sZL8XiizOtj2vRubHJ1Mpt1jRY9oaNeNXRk6Wt9oVy6qxyOXcJbPxCclvLh911RwMez6/Z0rg+B0sT+zIxrTLDKzS2QydbQkAg24KK0ocDZSq4fFRylaS04NGDffdg0UoLbmCW5jxes06mN3eL5HiPAleVIbr6GWCxXbxd+8tfuY93W9ZDWQ8XQiZo/Wp3h33XOWMdGunyJ673J0qnKVn4SViKaozYold2KHr6uCPUF7S75re273NK9gt6SRBjKvZUJz6fPIvslbI4dHnnpJkvtCq7ngfVYwfgqku+zpcMrYaHh9WWl0LH8mM+kl+8p6XdNNj3+95I7tSFMIAgCAIAgCAIAgCAIAgCAIAgNDbzC6mnANiYpBe17XYc7cV5LQzp99eJ5boSLDLP8ACw/5VJnUw1JeAqNl+m+RIbMr3wSsljycx2IcjzB7iCR5rxNxd0Z1KUKsHTloy1tr7Lg2tSsmiIbJY4Xalrh60T+Yv+8d9yUVVjdanK0K9XZ9ZwkrriufJr88SrHmqoaj40MzPYR9jmH2Hx0q+1B8mdBJ0sVT4Si/zyZ3mxOlKIgCrY5jh8eIF7D34fWb4Zq1GuuJoa+yZJ/tO65PUh+kTe+nq42RU+J2F+Nz3NLQCGuaA29jc4jn3LCrUUlZFnZ2DqUZOdTlYiejwXrom8HiVp+aYn3UdLvpFvaP+1k+Vn8UQssWBzmH4rnM82kt/BRGzhLeSlzz9czu+iXZ+KaWc6Rt6tvzn2LvY0D66nw8c7mn23WtTjSXF39P7LRaFcOZPNe91R1lTO/5Ush8sZt7rKle8mzqlHcpRj0XyLh6Fnfk1vG0svC3xr/irFLumjx/83kjvFKUggCAIAgCAIAgCAIAgCAIAgCAjt4Zwylne4gBsUhJdp6p1ssZaMzpK80up5boTwVRnTweZMQqJl6mbCxLJN7qbyyUUlx2onW6xl9f1m8nD36HmJKVRwZRx2CjioW0ktH9H0LUqKWi2nACbSMPquGT2O42OrTzB81ctGornLqVfB1GtH8GV3t3oyqoyTTuE7OAJDJR3WPZPiCPBQyoyWmZtaO1Kc/5Fuv1X3OXk2BWNdhNLOD3QyH3gEKPdfIurEUWrqUfUsLo43TlgeampHVkNLWMJ7QB9Z7uWQsBrmbqalTcXvM1W0cbGrDsqefN/JIryuna+WV40dJI/wAnOLh7iqredzoqStCMeSS+BdO4+y/R6OJrhZ7/AIR/PE/O3k3CPJXqUd2COS2jX7bESa0WS8vuS21KoRQyyHRjHv8AqtJWcnZXKtKG/NR5tI8z12mZzt71RidZXsXh0Ku/JjfpJfvK3S0Ocx38vkjvFIUwgCAIAgCAIAgCAIAgCAIAgCAit6ZS2jqHNYXkRSWaNT2TksZ91klFJ1Ipu2aPMNCBn3WA81UZ08OLJWAqJl2mzYBWJYugUPGbGy9sz0r8cDyw8Rq1w5Oboft5ELOEnF3RUxFGnWjuzV/p4Hf7I6U4iLVUTmHi+Lts+qe0PK6tRrrijRVtlSWdN38dfsTzOkDZpF/SPIxyX9mFZ9tDmVP+n4j3fijkt7+kBs8boaUODHCz5HDCS3i1g1APEnNQ1K11aJtMDsxwkqlXVaLX1Oe3N2R6TVxsPqN+Ek+Ywjs+brDzKhpx3pWNhj8R2NFyvm8l5/YvNbA485PpOr+roXN4zObGPC+J/wCy0jzUNeVomx2VS38Qn7uf2KK2k+3mq0Eb2uy7OhF99m2zylkGY8DlzVuloc9j/wCXyRYKkKQQBAEAQBAEAQBAEAQBAEAQBAfiaMOBadCCD4HIoDz3vH0e1VHI7q29bCT2HiwNuDXA5Yh458FXlSfA3VHaFO3t5P4EE+OSP143t8WuA9uiicGtUbCniqUs1Jep8irG/KHtCjaLUKqMvpI5rzdZl2qMTphzWViN1EYjKF6Ybyufpr7cUPb2Mscg5rFokjNItjo0pWQ05ldbHPZ3f1YuGDzuXf3grdGFo3Zz21MR2tXcWkcvPidc7abOLgpjWFZdKO03TTxRRte8RsLjgaSMch7hqGtH1lWrJuSSN1syUKVOU5NJt8+BxtJuvW1UgZFCQTxeQABzdyCQpslrY6jz9D0FufsFtFSR04diLblzvlSON3G3AXOXcArEY2VjSVqrqTcmTS9IwgCAIAgCAIAgCAIAgCAIAgCAID8vYCLEAg6g5hAcPt/YD434oWOdE7MtaMRY7iANcPHLTPuQHPT0sZycyMniHtAPsIQ9Ta0NaTd2A5+jxeQH8K83UZqtUWkn6s1Jd24P6uz3fvXm5HkZfqKvvP1NR+70H9WHkR/Em6uR7+pq+8z9M2LB/VW+0fxJuR5D9VW99mRuxYf6qzzw/vTcjyPHiaz/AMmTMQksLMAAtbt2yHgsiE+umI9YxjxddAb2ytmTTvaA1wjv2n4S1uHjYnU8BZAWLSUjI24WNDW8gLe3mUBnQBAEAQBAEAQBAEAQBAEAQBAEAQBAEAQGOWBrsnNDvnAH7UBoybBpXawR+TQ37EBhduvSH+j9kkg+xyAxf9JUnyHf5sv8SADdGj/Ru/zZP4kB+xurR/ovbJIf9yAys3cpB/QMPzhi+1AblPQRM9SNjfmsaPsCA2UAQBAEAQBAEAQBAEAQBAEAQBAEAQBAEAQBAEAQBAEAQBAEAQBAEAQBAEAQBAEAQBAEAQBAEAQBAEAQBAEAQBAEAQBAEAQBAEAQBAEAQBAEAQBAEAQBAf/Z"/>
          <p:cNvSpPr>
            <a:spLocks noChangeAspect="1" noChangeArrowheads="1"/>
          </p:cNvSpPr>
          <p:nvPr/>
        </p:nvSpPr>
        <p:spPr bwMode="auto">
          <a:xfrm>
            <a:off x="1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en-GB"/>
          </a:p>
        </p:txBody>
      </p:sp>
      <p:grpSp>
        <p:nvGrpSpPr>
          <p:cNvPr id="3" name="Group 10"/>
          <p:cNvGrpSpPr/>
          <p:nvPr/>
        </p:nvGrpSpPr>
        <p:grpSpPr>
          <a:xfrm>
            <a:off x="-180528" y="6445967"/>
            <a:ext cx="1656184" cy="319807"/>
            <a:chOff x="-76200" y="6453334"/>
            <a:chExt cx="1479848" cy="288034"/>
          </a:xfrm>
        </p:grpSpPr>
        <p:sp>
          <p:nvSpPr>
            <p:cNvPr id="12" name="Freeform 11"/>
            <p:cNvSpPr/>
            <p:nvPr/>
          </p:nvSpPr>
          <p:spPr>
            <a:xfrm rot="16200000">
              <a:off x="483704" y="5893430"/>
              <a:ext cx="288033" cy="1407842"/>
            </a:xfrm>
            <a:custGeom>
              <a:avLst/>
              <a:gdLst>
                <a:gd name="connsiteX0" fmla="*/ 0 w 306387"/>
                <a:gd name="connsiteY0" fmla="*/ 51066 h 1295400"/>
                <a:gd name="connsiteX1" fmla="*/ 14957 w 306387"/>
                <a:gd name="connsiteY1" fmla="*/ 14957 h 1295400"/>
                <a:gd name="connsiteX2" fmla="*/ 51066 w 306387"/>
                <a:gd name="connsiteY2" fmla="*/ 0 h 1295400"/>
                <a:gd name="connsiteX3" fmla="*/ 255321 w 306387"/>
                <a:gd name="connsiteY3" fmla="*/ 0 h 1295400"/>
                <a:gd name="connsiteX4" fmla="*/ 291430 w 306387"/>
                <a:gd name="connsiteY4" fmla="*/ 14957 h 1295400"/>
                <a:gd name="connsiteX5" fmla="*/ 306387 w 306387"/>
                <a:gd name="connsiteY5" fmla="*/ 51066 h 1295400"/>
                <a:gd name="connsiteX6" fmla="*/ 306387 w 306387"/>
                <a:gd name="connsiteY6" fmla="*/ 1244334 h 1295400"/>
                <a:gd name="connsiteX7" fmla="*/ 291430 w 306387"/>
                <a:gd name="connsiteY7" fmla="*/ 1280443 h 1295400"/>
                <a:gd name="connsiteX8" fmla="*/ 255321 w 306387"/>
                <a:gd name="connsiteY8" fmla="*/ 1295400 h 1295400"/>
                <a:gd name="connsiteX9" fmla="*/ 51066 w 306387"/>
                <a:gd name="connsiteY9" fmla="*/ 1295400 h 1295400"/>
                <a:gd name="connsiteX10" fmla="*/ 14957 w 306387"/>
                <a:gd name="connsiteY10" fmla="*/ 1280443 h 1295400"/>
                <a:gd name="connsiteX11" fmla="*/ 0 w 306387"/>
                <a:gd name="connsiteY11" fmla="*/ 1244334 h 1295400"/>
                <a:gd name="connsiteX12" fmla="*/ 0 w 306387"/>
                <a:gd name="connsiteY12" fmla="*/ 51066 h 1295400"/>
                <a:gd name="connsiteX0-1" fmla="*/ 0 w 306387"/>
                <a:gd name="connsiteY0-2" fmla="*/ 51066 h 1295402"/>
                <a:gd name="connsiteX1-3" fmla="*/ 14957 w 306387"/>
                <a:gd name="connsiteY1-4" fmla="*/ 14957 h 1295402"/>
                <a:gd name="connsiteX2-5" fmla="*/ 51066 w 306387"/>
                <a:gd name="connsiteY2-6" fmla="*/ 0 h 1295402"/>
                <a:gd name="connsiteX3-7" fmla="*/ 255321 w 306387"/>
                <a:gd name="connsiteY3-8" fmla="*/ 0 h 1295402"/>
                <a:gd name="connsiteX4-9" fmla="*/ 291430 w 306387"/>
                <a:gd name="connsiteY4-10" fmla="*/ 14957 h 1295402"/>
                <a:gd name="connsiteX5-11" fmla="*/ 306387 w 306387"/>
                <a:gd name="connsiteY5-12" fmla="*/ 51066 h 1295402"/>
                <a:gd name="connsiteX6-13" fmla="*/ 306387 w 306387"/>
                <a:gd name="connsiteY6-14" fmla="*/ 1244334 h 1295402"/>
                <a:gd name="connsiteX7-15" fmla="*/ 291430 w 306387"/>
                <a:gd name="connsiteY7-16" fmla="*/ 1280443 h 1295402"/>
                <a:gd name="connsiteX8-17" fmla="*/ 229789 w 306387"/>
                <a:gd name="connsiteY8-18" fmla="*/ 1295402 h 1295402"/>
                <a:gd name="connsiteX9-19" fmla="*/ 51066 w 306387"/>
                <a:gd name="connsiteY9-20" fmla="*/ 1295400 h 1295402"/>
                <a:gd name="connsiteX10-21" fmla="*/ 14957 w 306387"/>
                <a:gd name="connsiteY10-22" fmla="*/ 1280443 h 1295402"/>
                <a:gd name="connsiteX11-23" fmla="*/ 0 w 306387"/>
                <a:gd name="connsiteY11-24" fmla="*/ 1244334 h 1295402"/>
                <a:gd name="connsiteX12-25" fmla="*/ 0 w 306387"/>
                <a:gd name="connsiteY12-26" fmla="*/ 51066 h 1295402"/>
                <a:gd name="connsiteX0-27" fmla="*/ 0 w 306387"/>
                <a:gd name="connsiteY0-28" fmla="*/ 51066 h 1295402"/>
                <a:gd name="connsiteX1-29" fmla="*/ 14957 w 306387"/>
                <a:gd name="connsiteY1-30" fmla="*/ 14957 h 1295402"/>
                <a:gd name="connsiteX2-31" fmla="*/ 51066 w 306387"/>
                <a:gd name="connsiteY2-32" fmla="*/ 0 h 1295402"/>
                <a:gd name="connsiteX3-33" fmla="*/ 255321 w 306387"/>
                <a:gd name="connsiteY3-34" fmla="*/ 0 h 1295402"/>
                <a:gd name="connsiteX4-35" fmla="*/ 291430 w 306387"/>
                <a:gd name="connsiteY4-36" fmla="*/ 14957 h 1295402"/>
                <a:gd name="connsiteX5-37" fmla="*/ 306387 w 306387"/>
                <a:gd name="connsiteY5-38" fmla="*/ 51066 h 1295402"/>
                <a:gd name="connsiteX6-39" fmla="*/ 306387 w 306387"/>
                <a:gd name="connsiteY6-40" fmla="*/ 1244334 h 1295402"/>
                <a:gd name="connsiteX7-41" fmla="*/ 291430 w 306387"/>
                <a:gd name="connsiteY7-42" fmla="*/ 1280443 h 1295402"/>
                <a:gd name="connsiteX8-43" fmla="*/ 229789 w 306387"/>
                <a:gd name="connsiteY8-44" fmla="*/ 1295402 h 1295402"/>
                <a:gd name="connsiteX9-45" fmla="*/ 51066 w 306387"/>
                <a:gd name="connsiteY9-46" fmla="*/ 1295400 h 1295402"/>
                <a:gd name="connsiteX10-47" fmla="*/ 14957 w 306387"/>
                <a:gd name="connsiteY10-48" fmla="*/ 1280443 h 1295402"/>
                <a:gd name="connsiteX11-49" fmla="*/ 0 w 306387"/>
                <a:gd name="connsiteY11-50" fmla="*/ 1244334 h 1295402"/>
                <a:gd name="connsiteX12-51" fmla="*/ 0 w 306387"/>
                <a:gd name="connsiteY12-52" fmla="*/ 51066 h 129540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</a:cxnLst>
              <a:rect l="l" t="t" r="r" b="b"/>
              <a:pathLst>
                <a:path w="306387" h="1295402">
                  <a:moveTo>
                    <a:pt x="0" y="51066"/>
                  </a:moveTo>
                  <a:cubicBezTo>
                    <a:pt x="0" y="37522"/>
                    <a:pt x="5380" y="24534"/>
                    <a:pt x="14957" y="14957"/>
                  </a:cubicBezTo>
                  <a:cubicBezTo>
                    <a:pt x="24534" y="5380"/>
                    <a:pt x="37523" y="0"/>
                    <a:pt x="51066" y="0"/>
                  </a:cubicBezTo>
                  <a:lnTo>
                    <a:pt x="255321" y="0"/>
                  </a:lnTo>
                  <a:cubicBezTo>
                    <a:pt x="268865" y="0"/>
                    <a:pt x="281853" y="5380"/>
                    <a:pt x="291430" y="14957"/>
                  </a:cubicBezTo>
                  <a:cubicBezTo>
                    <a:pt x="301007" y="24534"/>
                    <a:pt x="306387" y="37523"/>
                    <a:pt x="306387" y="51066"/>
                  </a:cubicBezTo>
                  <a:lnTo>
                    <a:pt x="306387" y="1244334"/>
                  </a:lnTo>
                  <a:cubicBezTo>
                    <a:pt x="306387" y="1257878"/>
                    <a:pt x="304196" y="1271932"/>
                    <a:pt x="291430" y="1280443"/>
                  </a:cubicBezTo>
                  <a:cubicBezTo>
                    <a:pt x="278664" y="1288954"/>
                    <a:pt x="243332" y="1295402"/>
                    <a:pt x="229789" y="1295402"/>
                  </a:cubicBezTo>
                  <a:cubicBezTo>
                    <a:pt x="153607" y="1290928"/>
                    <a:pt x="110640" y="1295401"/>
                    <a:pt x="51066" y="1295400"/>
                  </a:cubicBezTo>
                  <a:cubicBezTo>
                    <a:pt x="37522" y="1295400"/>
                    <a:pt x="24534" y="1290020"/>
                    <a:pt x="14957" y="1280443"/>
                  </a:cubicBezTo>
                  <a:cubicBezTo>
                    <a:pt x="5380" y="1270866"/>
                    <a:pt x="0" y="1257877"/>
                    <a:pt x="0" y="1244334"/>
                  </a:cubicBezTo>
                  <a:lnTo>
                    <a:pt x="0" y="51066"/>
                  </a:lnTo>
                  <a:close/>
                </a:path>
              </a:pathLst>
            </a:custGeom>
            <a:solidFill>
              <a:srgbClr val="D6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  <a:ea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1187624" y="6453336"/>
              <a:ext cx="216024" cy="288032"/>
            </a:xfrm>
            <a:prstGeom prst="ellipse">
              <a:avLst/>
            </a:prstGeom>
            <a:solidFill>
              <a:srgbClr val="D6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algn="ctr" defTabSz="914400" rtl="0" eaLnBrk="1" latinLnBrk="0" hangingPunct="1">
                <a:defRPr/>
              </a:pPr>
              <a:endParaRPr lang="en-GB" sz="1800" kern="1200">
                <a:solidFill>
                  <a:srgbClr val="FFFFFF"/>
                </a:solidFill>
                <a:latin typeface="+mn-lt"/>
                <a:ea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-540568" y="6453336"/>
            <a:ext cx="1943449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GB" sz="1600" b="1" kern="100" baseline="0" dirty="0" smtClean="0">
                <a:solidFill>
                  <a:schemeClr val="bg1"/>
                </a:solidFill>
                <a:latin typeface="Century Gothic" panose="020B0502020202020204" pitchFamily="34" charset="0"/>
                <a:ea typeface="Myriad Pro" pitchFamily="86" charset="0"/>
                <a:cs typeface="Myriad Pro" pitchFamily="86" charset="0"/>
              </a:rPr>
              <a:t>EXTENSI</a:t>
            </a:r>
            <a:r>
              <a:rPr lang="ro-RO" sz="1600" b="1" kern="100" baseline="0" dirty="0" smtClean="0">
                <a:solidFill>
                  <a:schemeClr val="bg1"/>
                </a:solidFill>
                <a:latin typeface="Century Gothic" panose="020B0502020202020204" pitchFamily="34" charset="0"/>
                <a:ea typeface="Myriad Pro" pitchFamily="86" charset="0"/>
                <a:cs typeface="Myriad Pro" pitchFamily="86" charset="0"/>
              </a:rPr>
              <a:t>E</a:t>
            </a:r>
            <a:endParaRPr lang="en-GB" sz="1600" b="1" kern="100" baseline="0" dirty="0">
              <a:solidFill>
                <a:schemeClr val="bg1"/>
              </a:solidFill>
              <a:latin typeface="Century Gothic" panose="020B0502020202020204" pitchFamily="34" charset="0"/>
              <a:ea typeface="Myriad Pro" pitchFamily="86" charset="0"/>
              <a:cs typeface="Myriad Pro" pitchFamily="8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8600" y="1143000"/>
            <a:ext cx="851567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2100" b="1" dirty="0">
              <a:solidFill>
                <a:schemeClr val="accent6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62000" y="1828800"/>
            <a:ext cx="74676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>
              <a:latin typeface="Monotype Corsiva"/>
              <a:ea typeface="Times New Roman"/>
            </a:endParaRPr>
          </a:p>
          <a:p>
            <a:endParaRPr lang="en-US" sz="1600" dirty="0" smtClean="0">
              <a:latin typeface="Monotype Corsiva"/>
              <a:ea typeface="Times New Roman"/>
            </a:endParaRPr>
          </a:p>
          <a:p>
            <a:endParaRPr lang="en-US" sz="1600" dirty="0" smtClean="0">
              <a:latin typeface="Monotype Corsiva"/>
              <a:ea typeface="Times New Roman"/>
            </a:endParaRPr>
          </a:p>
          <a:p>
            <a:endParaRPr lang="en-US" sz="1600" dirty="0" smtClean="0">
              <a:latin typeface="Monotype Corsiva"/>
              <a:ea typeface="Times New Roman"/>
            </a:endParaRPr>
          </a:p>
          <a:p>
            <a:endParaRPr lang="en-US" sz="1600" dirty="0" smtClean="0">
              <a:latin typeface="Monotype Corsiva"/>
              <a:ea typeface="Times New Roman"/>
            </a:endParaRPr>
          </a:p>
          <a:p>
            <a:endParaRPr lang="en-US" sz="1600" dirty="0">
              <a:latin typeface="Times New Roman"/>
              <a:ea typeface="Times New Roman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52800" y="609600"/>
            <a:ext cx="220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 smtClean="0"/>
              <a:t>Descrie</a:t>
            </a:r>
            <a:r>
              <a:rPr lang="en-US" sz="3200" b="1" dirty="0" smtClean="0"/>
              <a:t> !</a:t>
            </a:r>
            <a:endParaRPr lang="en-US" sz="3200" b="1" dirty="0"/>
          </a:p>
        </p:txBody>
      </p:sp>
      <p:sp>
        <p:nvSpPr>
          <p:cNvPr id="4" name="AutoShape 2" descr="Imagine similară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3" descr="E:\facultate\an ii sem i\GORGHIU\iarna materiale\downloa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4400" y="1676400"/>
            <a:ext cx="7194883" cy="4794379"/>
          </a:xfrm>
          <a:prstGeom prst="rect">
            <a:avLst/>
          </a:prstGeom>
          <a:noFill/>
        </p:spPr>
      </p:pic>
      <p:sp>
        <p:nvSpPr>
          <p:cNvPr id="17" name="Rectangle 16"/>
          <p:cNvSpPr/>
          <p:nvPr/>
        </p:nvSpPr>
        <p:spPr>
          <a:xfrm>
            <a:off x="685800" y="1066800"/>
            <a:ext cx="7315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 smtClean="0"/>
              <a:t>Precizeaza</a:t>
            </a:r>
            <a:r>
              <a:rPr lang="en-US" sz="2400" dirty="0" smtClean="0"/>
              <a:t> </a:t>
            </a:r>
            <a:r>
              <a:rPr lang="en-US" sz="2400" dirty="0" err="1" smtClean="0"/>
              <a:t>elemente</a:t>
            </a:r>
            <a:r>
              <a:rPr lang="en-US" sz="2400" dirty="0" smtClean="0"/>
              <a:t> </a:t>
            </a:r>
            <a:r>
              <a:rPr lang="en-US" sz="2400" dirty="0" err="1" smtClean="0"/>
              <a:t>caracteristice</a:t>
            </a:r>
            <a:r>
              <a:rPr lang="en-US" sz="2400" dirty="0" smtClean="0"/>
              <a:t> </a:t>
            </a:r>
            <a:r>
              <a:rPr lang="ro-RO" sz="2400" dirty="0" smtClean="0"/>
              <a:t>anotimpul</a:t>
            </a:r>
            <a:r>
              <a:rPr lang="en-US" sz="2400" dirty="0" err="1" smtClean="0"/>
              <a:t>ui</a:t>
            </a:r>
            <a:r>
              <a:rPr lang="ro-RO" sz="2400" dirty="0" smtClean="0"/>
              <a:t> iarna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1" descr="Imagini pentru zar cu cifr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73633" y="0"/>
            <a:ext cx="1670367" cy="177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AutoShape 2" descr="data:image/jpeg;base64,/9j/4AAQSkZJRgABAQAAAQABAAD/2wCEAAkGBxITEhUUEhQWFhUWGRcWGBcUFBgVFhwUFxcYGBgXGBgcHCkgHRslHBgUITEiJSkrLi4uFx8zODMsNygtLiwBCgoKDg0OGxAQGywkICQsLCwsLCwsLCwsLCwsLCwsLC0sLCw0LCwvLCwsLCwsLCwsLDQsLCwsLywsLCwsLCwsLP/AABEIAOEA4QMBEQACEQEDEQH/xAAcAAEAAgMBAQEAAAAAAAAAAAAABQcDBAYIAQL/xABKEAABAwIDBAYECQcLBQAAAAABAAIDBBESITEFBkFRBxMiYXGBFDKRoSNCUnJzkrGywSUzU2Ki0dIVNENUY4KDk6PC4RYkNbPw/8QAGgEBAAIDAQAAAAAAAAAAAAAAAAMEAgUGAf/EADkRAAIBAgMFBQcEAQMFAAAAAAABAgMRBCExBRJBUWETMnGBkSJSobHB0fAUIzPhQiQ08RVDYnLi/9oADAMBAAIRAxEAPwC8UAQBAEAQBAEAQBAEAQBAEAQBAEAQBAEAQBAEAQBAEAQBAEAQBAEAQBAEAQBAEAQBAEAQBAEAQBAEAQBAEAQBAEAQBAEAQBAEAQBAEAQBAEAQBAfHFAcPS9I0UhOGMtFyAZZAwkC+eGxsguSEO+kB9aSJv+K396XPUm9EfX770g/pov8AMb+9eby5mao1HpF+jNWXpDpBpIw+Bv8AYvN+PNGX6at7kvRmlL0lwjQsP1k3480e/pa/uS9GYm9J8XG3scm/Hmh+lr+5L0Ztw9I1OdZGjxBFvO6b8eY/S1/cl6M2Hb/U1iRNETwGK1z43TejzRi8PVX+EvRm0N8IrA443d7H3aRzB4hZLMjaadmaFb0jQRj1Q7ubI2/sKHh02wNrMqqeOdgIbILgOtcWJGdiRqCgJBAEAQBAEAQBAEAQBAEAQBAEAQBAEBiqqhsbHPeQ1rQXOJ0DQLknyXjdj1Jt2R5kqpWzTyzBoAkkkkAsBYPeXDzsQqU5XOswtPcil0NqNg5KFm1gZl4TZnwhDB5mMtXqMHEBiM8UEfcC8ue7gwr243S+tzh/2NL9DH90LYUu4jiMf/uan/syiN7qnrqqeQ54pH2+a04W+4BVN68mzpIUtyhCPRfct/oq2pHLQRRtcC+EdW9uQLQHENNhwLQLFWqUrxsc7j6ThWbtZPTkdkpSkEAQBAEAQBAEAQBAEAQBAEAQBAEBVvTHvFZraKM5vGOWxzDb9lh8Tme4Dmq9aXBG32Zh/wDuyXRfVlaww271VbOjpUrG9BZpBLcQBF26XHEX4G3FYoubt1ZOz5kjt3ZRp5MIOKN7RJE/5UbswfEaH/lZSjusgwmIVeF7WadpLk19ORGkLAs2PwV6iNnxqMRP3ZYmdhZAXbudUfk2B3yYrfUuP9q2FJ/to4jaEP8AWzjzl8yiJG3Fzqcz4lUkzrqsORO9Ge2W0tcBJkyYdUXfJcXAtJ7rgDzU9OSUjSY+jKdJpcMy/AVcOcPqAIAgCAIAgCAIAgCAIAgCAIAgMdRKGNc52jQXHwAuV43Y9im2kjzRXVzqieSZ+sji7wB0HkLDyVBu+Z2FGkoWguGRsQtUbNnTSSJ7YmyopIppZXva2HqwerYHntkjE5tx2RYaZ5qSEU02ytisRUp1IU6cU3K+rtpwXXxOn2pQNl2QxzXtkNKSGyNuA6MOwnI5jsluXAsUslelfkauhWlT2k4tNdpa6fB2v8+PUr9xVZnQtna0W5DKqiimp3hsxacbXG7HOBIIJzLHad3cp40d6Ka1OfrbWlQxM6dRXjfLml9V+XOYj2YI5nQ1hdTuIOBzm3ZiuLFxGsZz7Tb2yUe7naWRf/Vb0FUoe2uK426dejMO0aGSB+CVtnWuM7tc06Oa7RzTzWDi4uzLdCvCtDfpu6+XR9TWXhMWnuLU32VKL5x9e32gvH3lcpP9tnKbVhbaEXz3ft9Cpxa3kqSOolmaFawaqWLNfWSTuXz0a7afVULHyG72l0bjxOC1ie8ggnxV2lJuOZyuOpRp1mo6PP1OqUhUCAIAgCAIAgCAIAgCAIAgCAICJ3te0UVSXWt1Moz72ED32WFTusnwqbrwtzXzPOFMNefBUmdZTtdklEombCnoTu621xTTXeMUUjermba94zxtxtrbkTzUlOe689Cvj8K8RStF2ks4vqvudptCQUNHLE1okppA50EnrtxSHF1Uvcb5O0IyOeZmk9yDXB6M0dFPGYmM27TjZSWjssrx+q4PPQ4XaFDHJG6eluGtzmhJu+K/xmn40R56jj3QOKa3o+a5f0biNadOSpVnm+7LhLo+Uua48OvYUfpEmz6WfZzyJadhjkgGbXkWxgsORdcYhxIdkbqyruCcOHA0lbs4YmpTxCyk7qXFcvLgbGyd7KLaTPR62Nsct7YX5NL9Pg36sd3Gx8VkqkZq0iGeEr4V9rRd105dVxXU34dyi1joTIHxMIkpjI28kMl7lt9HRniMvxXnYZW9Oh49p3kqm7ZvKdtJL79SrNpY+ukEgDZA4hwGQDgbG3dkqTvfM6ug49nHcd1bI7Lo2qLw1sPNmMebHMP2NVmg/ZkjTbZhapSqdbfFMr9pyHgqyN5LU063RSRKVctzoPaRQycjO631GXVyjozmdo/yLwLGUprwgCAIAgCAIAgCAIAgCAIAgCAhd842OoakP06p51t2gLt/aDVHVScHcs4OUo14OOt0ec6Y5+aps6mnqSURUbNhB5EpsPZrqieOFvx3ZnkwZud5C/nZZQi5OyPMVXVClKpLh8+BYdXVQ7OlFLKQ+knDiGPu4w3NiDziJv3ixVhtUnuvR/A5qFOrj6brwVqkeKy3v/pfEiNt7nzUzxVbOcXtHaDB23Bp1A/SRkajW3NYyouL3oFihtOFeHYYpWfPRf0+pFbL2saUmso2/AkhtVS3/NvubFvJhN8LuB7J5DyMt32o6cUZV6Kq/sVn7X+Eua+/P1XXp6zYdBteMz07xHLo4gC+L5M0fHx48yFM4RqK6NdSxOIwUtyauvzRkhu3Q7ThilhkfG7C0dRK5xfn8hwydhtbM5jvXsI1Emn5GOKq4OpOM4pq/eSy81wKo2lLI6aR0350vdjytZ97EW7tPJUZNt5nW0IwjTiqfdtl4E70d1GGtDeErJIvMjEPu+9SUH7dijteF8M5e60/jb6nKtbYWPAW9iiRsZO7bNOt0UkSlXLd6D3n0F4IOU7zfKxu1mngrlLQ5jaK/dXgWKpSgEAQBAEAQBAEAQBAEAQBAEAQEJvpSdbQ1Db2+Dc4HvYMY97QsKivFos4Op2deEup5zpXXN1Seh1NN+0ScKiZsaZY3RfDHHHU1cmQYMFzwY1vWPPndvsVrDpK8maLbspznTw8OOfm3ZfU43bm1H1M75n/ABjkPksGTW+Q95Krzk5O7N1hcPHD0VTjw+L4skd1t85qM4CDJB8gnNvfGTp4HLw1UlKq4ZcChj9nU8T7Sylz5+P3+ZYWz46CucaiHDjLSyUDsucxws6OePiDzPkVajuT9pHOVf1GGXZz04ePOLOB2nutXbOndNSB5jBux8fbcGfJkZqRw0INr5KCUJQd0bahisPiae5Vtfk8s+aZ12wd+31EEmGEOqYRifEHFoczQuZkc72u0+RKkjWbTss0UsRsyNKpG8rQlknrZ8n9ysq+sdNLJK62KRxebaZm9gqUnd3Oqo01ShGmtErGXYVX1VTDJoGyMJ+biAd7iVlF2kmR4mHaUJxtqmYNqQ4JpmfJkkb7HuCNWbQoy3qcZc0vkRFbosoleuXB0H/+Pd9PJ91iuUtDmNofy+SLDUpRCAIAgCAIAgCAIAgCAIAgCAICL3oLvQ6nCAT1Mtr5D1CsZ91k2HSdaF3bNfM810otkqLOsh3iUhUbNhTOy3bbLNs+sp4Rd/WRPsSGgscQHDESB8Tmpad3BxXQ12NdOljKVao8rSXmr2y14nObS2bNAQJo3Rk6YhkfB2h8iopRcdTY0q9Ksr05J/nLUj5CiEjon7KgpGwSSVc0U8sYlaYYsTWNdpchwJ7wPYp91Rs28zSuvUrucY004p2d3ZnbUW9ksNIyeXDVsxlhmphazA0EPewgYXXuCDa2XNTqo1G7z8DUvBxq1nTh7DtpLnyT+Ru02/8As4guMha7iDE/F7mm/tTt4B7Kxd7bt/NWKn2rUNknlkY3Cx73ua3SwJJCoyd22dbh4ShSjCTu0kjUkGRWJMtTe3gdiqHv4PwSf5kbXn3uKklqU8Kt2ko8rr0bRA1+i9iRVy4OhBv5Pcec8nuaxXKWhzW0H+6vBFhqUoBAEAQBAEAQBAEAQBAEAQBAEBG7ytvSVA/sZeNviO4rGfdZNh/5Y+K+Z5npXX+zyVJnVweZKwqJmwpHb7ozWoqqzceCRsksfy6Z0ZY9vkA9w72qWn3H+ZGs2hG+Kp3drpqL5STuvovM0J55aSwB9Io5c2Nku6N7OX9nK3Q2sQReyxbcNM1+fEnUKeKu37FWOttU+fWLIvbmzmMDJoCXU8tw3F67Ht9aJ/6w4HiPafJRSzWhlRryk3Tqq04620a4Nfmp0u581JXwsoqxvwkN+ocHFjizUsa4cRbTiADwKsUnGa3ZGnx0auGqOvReUtV15+Zq73MraKVhhaYaaK7YTES6Mhxu7rb6vcdcWXK+q8qb0XlkjLBdhiINTe9J6318v68zRkoWVkL6inYGSxZzwM9UtN/hohwGRuzuy743FTV468UXadaWGqKlVd4vuyeq6S+/4oBqhNsEPDa2kbtgdziA843vj+xrVk+BXp5Oa/8AL5pP6kJXaLKJBXLl6FWWoHD+3k+6xXKOhze0lat5I79SmvCAIAgCAIAgCAIAgCAIAgCAICN3lNqSp+hl+45Yz7rJaP8AJHxXzPM1CfP7FSkdXTftErAombCkdNuJtYU1UC/83L8G/ln6rj3B1vJxWdKe7LMq7SwvbUHu96PtLy1+GfkSm8lFJs6RzWsbLRzG4ikBLA7XDcZseODhw52WdSLpvmmVMJWhjoJtuNWPFa+PVPinx8TnNp7VhMAgghMTes612OUynEGYAG3AsLHxWDkrWSLUMPUVXtKk1J2srK2V75n7/wCnRHHDLPVsp3St6yJuCR7sOocXM9Tgs1CyTbsVZYvelKMKbko5PNW+Op3exd6JY4f+9DKiDT0umImZb+2YBdvebeSnU2l7Wa5o09TCxnP9n2Ze7LJ+T0+JObJq9lsDpKd9MzH6xYWMuBn2hkeJyWUXTWasQVoYuVoVFJ20vdlN7VdH10pi/N43lnzMRt5fgqErXdjssOpqlFT71lfxNS4XhKbtUL00LvkyTR+0RSD7z1lwKydq0lzUX819iCrzksokNcuHoQt6A6wP5+TMi18mWt4aK5S0Oa2j/KvBFhqUoBAEAQBAEAQBAEAQBAEAQBAEBEb3R4qKpAtnDLqLj1CdFhUV4snwzSrQb5o810hzuqbOohqSkKiZsaZn4ZrEsXtmWdubtmKtpzR1VnPDbDF8dg0IOuNuWeuQPNXKM1OO5I5baWFnhK36mhkm/R/Z/wBHHb3boy0bi4XkgOklsx+rIOB79D3aKKdJw8DY4PaMMSrPKXLn4flyc3djptp0jKWZxZUU4IjeLYur0BF/WFgA4dwPepYbtSO69UazFOrg67qw7stfH6dDn9q7Gq9kSskZKCH3AewENdbMskYcjlna5420WEoypu5aoVqONg4yjpw+qZ+9oUMNVC6rpmBj47ekQDRt/wCmi/UOdxwseRvjJKS3o+aJ8PWnQqKhVd0+7Ln0fUjNjOLZo39W6QMe1xa1uI65WFrXvoDqbBRLUvYhJ03HeSunq7fnXkjb2vT9VC2P4V15HSdZJA+EZtAwNxZkm2I8OyLX1WTVkRUJ9pUc8l7NrKSlxvfL0RjiZioZT+jqIneUkb2faGol7L8ROVsTHrFr0aZzddoV7EjrlydCJ/J3+NL/ALVcpaHM4/8Al8iwFKUggCAIAgCAIAgCAIAgCAIAgCAjt432pag8oZfuOWM+6yWgr1Y+K+Z5jpNVSZ1UO8yWhUTNhTNgLEskhu9s+SeoZHE/q5O05j8xZzGlwzGY0tf3FZ04uUrIp42tGjRc5q6yTXRlmbC3pDnmkr2tjqB2SDYxyXGVjoCQRlx4chdhVv7M9TlsTgd2Pb4d70Neq8fuRu3+jVjndbRSdRIDcNucAP6jh2meVx3BeSocY5GdDaskt2st5c+P2ZCbVk2sIXQVlL6THwe0Y3AjRzXx53HNzVhLtLWkrlmisG5qpSnuvl/z9zN0X7EqGzvlljeyIxujIkaW4y4tywnMgWPCy8oQe9d6GW1sTSdJQi05Xvk72scwYWQ1jonOc2JkzmOLXEdhjyBcjPKwzGY1CrtJSsbfflVw6nFXk43WV82jJtd8RiYGvxva4Nc7rHvD/gwXvAdo0POFpAFwDdJW4HlBVN97ysmtLJWzyWXG2b5Mz7Ajx0e0W/Jjhl+pI4/YCs4Zxl5EWKlu4ii+sl6o4+v0SJ7XLl6EyP5PIGvWvxeYaR7rDyVuloc3tFWqrwRYKlKAQBAEAQBAEAQBAEAQBAEAQBARm8/8zqfoZf8A1uWMu6ySi7VI+K+Z5kowqTOqh3iWhUTNhTM914WLkpu3TTSVLG07+rls4sd3taTY65G1tDros6abllqVMdUpQot1Y3jldeLMO9j6h1S81UeCUhuIWsDhaG4m6gg2GhsvZ7297WpBhFSVFKi7x++dmTOyN8q6ibGJm9dBI0OjxnPB+pKL6cWuvbuUsakoJXNfXwOHxEpODtJa259V9Udjs/pKoJB2zJC7k+MkfWZcKdV4msnsuvHRJ+f3sfjbHSPSsYeoJmkt2ey5rAebi4DLuF/JYyrxWhJh9kVqkv3PZXxK02ZUPNSx+EyPMgdhGrnudc65AknwCp3d7nTVYRVFwbsrWvyViU3jEjYmMc0BjXgRjro5S1ghbZpwfGdfrHHIEuasp3tb80KuDcHUck82s8mrveeefBd1G/0c0/WCuZ8unw+3GFnRV7+BBtaW52UuUvsV3WnsrGJZxGRc3QiwjZ5JNwZpLDlk0H3q3S0Oa2hbtV4FhKUohAEAQBAEAQBAEAQBAEAQBAEBEb2xYqKqbreGUfsOWE1eLJsO7VYvqjzTRuOnC9/cqbOopt6ErCo2bCkZ1gWDo+j1o9Oju7CQ2Qt5F+E2B7rYvYpqHfRrNsNrCS8Vfwv/AMHWDbtNVE0e04mxTtNszZhdoHRyasJ4XOd9TorCmpezNZmklhatD9/Cy3ov18GuPUjK3dSajDmBprKB5u+MD4aM/pYwPjjW7deI4rx03HLVGccZCu95vcqLR8H0fTx9Tjd6d3ZKOXC4l0bhiikItiblkRweL5jw5qKcN1mxwmJjXjfRrJr84GDYuzn1ErYo9XZknRrBm57u4D8Ao4x3nYt1K8aNN1JcPi+C8zb2e6Pr8ccrYgxwMZkY+TFnYXDGk3IzIy9awRWvke1FPst2acr62aVuPHl9DNtmoBiY1r432IxFkczC50cYja5xkFrhlhZttbkZo3lb7mOHi9+UmmssruLsm75Wz15+R03Q+281T9HGPa5ymw2rNdt1/tw8X9Ctdsx4HvYfive36ri38FglYt1HvRT5pP4Fy9CzfyY3vklP7X/Ct0tDm8d/N5I7xSFMIAgCAIAgCAIAgCAIAgCAIAgI7eGIOpZ2m+cUgyNj6h4hYz7rJKLtUi+qPMNGb5qkzqod4lotFGy/T0NgLEsI+xTOY4PY4tc0hwcNQRoQiedzGcFNOLV0yyad9LtmDDJaOrYNRbF3uA+NGeLeHdkVcTjWVnqctUjX2bUvDOD/ADyfXiRtBtOv2S8R1THTUt7B7bvDW82O1HzHW7u/xSnTyloZVKWHxq3qTUZ8nl8PqvMzdLW12Ojig6t+IlszZCAGFmEg4Te5PaAIIFvYsq8srGOyaMlJ1L5aNdTHutszqdk1VTb4SWKTCeIiaC0DzOJ3s5LGEbU3IkxNbtMbTo8Itev5kcTsuq6qWOS18Dg62l7d/A8jzsqydnc39aHaU5QvqjYramLqmxRdYW4zIXTYQ7EW4Q0BpPDMm+ZtkLJlayMKdOfaOpOyytZX53/4XA7bodjzqXfRD75/crOG1ZptvPuLx+hXW/EWGsqWjhNJ73F34rBq0mWacr0IPoi0+hL/AMeRcXE0mQ1Fw05qxS0NJtBNVV4IsFSlAIAgCAIAgCAIAgCAIAgCAIAgI/eD+az52+Clz5dh3NYy7rM6Xfj4o8vUJHuy7lTZ1cLJsl4FEy/SNlYlg6Do/ax1dGJLZtfgxAECXD2TbifWUtFLfRrNquX6VuPNX8Dd3o2mxsYbKx8W04HNHXMaGh7QfzmJtgWubcgEa5aXWc5ZWfeRTwtFuTcGnRktHnbpZ8VxOj3J37bUfA1Fmz27JA7MthoBwf8Aq8eHIT06u9kzWY3Z7o+3DOPy/ohuk3eKjqIGMidjlbJf1XNLAA4PDsQFjeww63HcsK04yWRY2bhqtOo5SVlb10tY7TZDYm7OiEhAiFOzHi9XAYxiv7SpY23M+Rrqzm8TJx13svG5SlT1Ye4RFxjBOAvADsN8rjn/APZaKg7XyO0puW6t/XjbQxleGZaPRFERTzOtm6UNHg2Np/Eq3htGzmduSvVguS+pXPSbHbaFTwu5p9sbD9qwn32WsM74aHh9Wd90GULm000pJtJIGgcLRjUd93Ef3VNR4s1m0pe1GPJfMsxTGtCAIAgCAIAgCAIAgCAIAgCAICP2/b0afFa3VSXvpbAdVjLRmdK++rczy/Q6DnxVNnVQ1JaFRMv09DOCsSwj6yQtIc0kEEEEZEEaEea9RjKKkrSzRZ1B6NtmntMMFTELFzMnC/xm82Otm06HyKuK1aOepytVVdnVfYzhLn8n1Rxe2Nw66B/YYZWg3bJB6wIzBLb4mm/K/io5UpIvUto0Kqze6+T09Tf382JIKenrJG4JnhkdS0WHwmE4Xm3xjhsfEcllUi7KTIcBiF2k6MXeOsfDkb+8G0j/ACJRtB/OYGO8ImuuD/eY1eVJftIYOiv+oVHyu15v+zglWOgPpKHrLm6NaXBs+Mn47pJPa4ge4BXqK9g5Da097FSXKy+BVvSsbbQm/wAI/wCm1RVO+zYYN/6aPn8yx+hh99mt+lm+/f8AFT0u6anH/wAzO7UhTCAIAgCAIAgCAIAgCAIAgCAIDS21/N5vo5PuFeS0ZlDvLxPLdADYctFSZ1cE7ktCo2XqZ1279NBHSPqpoWzWnZCQ+9mRkAueANXdrLyWUbKO81fMqYqdWVdUKct32XLLi+C8CXZu7RenwiJ7JoZY5JGxl4cMbAC1pN74Te9jn2SFJ2cN9WzRTljcT+lm5pxlFpN24PXzX1NfdXarDVPD6VtM+OOXrJIC5gjYGnF1kZuDmG2OtwLL2nJb2ljHHYeSoq1RzTaspZ3fR/Mk49+J6ZjXVEYqoHZMqqY2BPKSM5MfzBI7rrNVWlnmuZTeBhVk1Te7LjGXDwfFHMb7b7+msbFHG6OMOxnGQXOcAQBYZAC545rCpU3si7gsB2EnOTu9DX67rNksbxp6oj+7LG5w/aLlg84eDLMFu41v3ofJoggVEbNBxsCvDNZ5HoPYlJ1NPDF8iNjT4hov77rZQVopHB4ip2lWU+bZSHSs6+0Ju7qx/ptVap32bzBr/TR8/mWJ0KE/ycMrDrZLG+ouLnuzuPJTUtDV7Qt2uXJHfqUohAEAQBAEAQBAEAQBAEAQBAEBG7x1DY6Wd7zZrYpCTa+WErGTsmSUouU4pczy9s9U2dPT1JiEqNmwps7zo5Mc8dTRSerM0PbzDhkSO8fBnyKlo2leD4ms2rvUnTxMP8XZ+f3zRzNVBNR1JB7EsTgQQMiRmHDm0j7SOahtKD6o2anTxVG+sZL8XiizOtj2vRubHJ1Mpt1jRY9oaNeNXRk6Wt9oVy6qxyOXcJbPxCclvLh911RwMez6/Z0rg+B0sT+zIxrTLDKzS2QydbQkAg24KK0ocDZSq4fFRylaS04NGDffdg0UoLbmCW5jxes06mN3eL5HiPAleVIbr6GWCxXbxd+8tfuY93W9ZDWQ8XQiZo/Wp3h33XOWMdGunyJ673J0qnKVn4SViKaozYold2KHr6uCPUF7S75re273NK9gt6SRBjKvZUJz6fPIvslbI4dHnnpJkvtCq7ngfVYwfgqku+zpcMrYaHh9WWl0LH8mM+kl+8p6XdNNj3+95I7tSFMIAgCAIAgCAIAgCAIAgCAIAgNDbzC6mnANiYpBe17XYc7cV5LQzp99eJ5boSLDLP8ACw/5VJnUw1JeAqNl+m+RIbMr3wSsljycx2IcjzB7iCR5rxNxd0Z1KUKsHTloy1tr7Lg2tSsmiIbJY4Xalrh60T+Yv+8d9yUVVjdanK0K9XZ9ZwkrriufJr88SrHmqoaj40MzPYR9jmH2Hx0q+1B8mdBJ0sVT4Si/zyZ3mxOlKIgCrY5jh8eIF7D34fWb4Zq1GuuJoa+yZJ/tO65PUh+kTe+nq42RU+J2F+Nz3NLQCGuaA29jc4jn3LCrUUlZFnZ2DqUZOdTlYiejwXrom8HiVp+aYn3UdLvpFvaP+1k+Vn8UQssWBzmH4rnM82kt/BRGzhLeSlzz9czu+iXZ+KaWc6Rt6tvzn2LvY0D66nw8c7mn23WtTjSXF39P7LRaFcOZPNe91R1lTO/5Ush8sZt7rKle8mzqlHcpRj0XyLh6Fnfk1vG0svC3xr/irFLumjx/83kjvFKUggCAIAgCAIAgCAIAgCAIAgCAjt4Zwylne4gBsUhJdp6p1ssZaMzpK80up5boTwVRnTweZMQqJl6mbCxLJN7qbyyUUlx2onW6xl9f1m8nD36HmJKVRwZRx2CjioW0ktH9H0LUqKWi2nACbSMPquGT2O42OrTzB81ctGornLqVfB1GtH8GV3t3oyqoyTTuE7OAJDJR3WPZPiCPBQyoyWmZtaO1Kc/5Fuv1X3OXk2BWNdhNLOD3QyH3gEKPdfIurEUWrqUfUsLo43TlgeampHVkNLWMJ7QB9Z7uWQsBrmbqalTcXvM1W0cbGrDsqefN/JIryuna+WV40dJI/wAnOLh7iqredzoqStCMeSS+BdO4+y/R6OJrhZ7/AIR/PE/O3k3CPJXqUd2COS2jX7bESa0WS8vuS21KoRQyyHRjHv8AqtJWcnZXKtKG/NR5tI8z12mZzt71RidZXsXh0Ku/JjfpJfvK3S0Ocx38vkjvFIUwgCAIAgCAIAgCAIAgCAIAgCAit6ZS2jqHNYXkRSWaNT2TksZ91klFJ1Ipu2aPMNCBn3WA81UZ08OLJWAqJl2mzYBWJYugUPGbGy9sz0r8cDyw8Rq1w5Oboft5ELOEnF3RUxFGnWjuzV/p4Hf7I6U4iLVUTmHi+Lts+qe0PK6tRrrijRVtlSWdN38dfsTzOkDZpF/SPIxyX9mFZ9tDmVP+n4j3fijkt7+kBs8boaUODHCz5HDCS3i1g1APEnNQ1K11aJtMDsxwkqlXVaLX1Oe3N2R6TVxsPqN+Ek+Ywjs+brDzKhpx3pWNhj8R2NFyvm8l5/YvNbA485PpOr+roXN4zObGPC+J/wCy0jzUNeVomx2VS38Qn7uf2KK2k+3mq0Eb2uy7OhF99m2zylkGY8DlzVuloc9j/wCXyRYKkKQQBAEAQBAEAQBAEAQBAEAQBAfiaMOBadCCD4HIoDz3vH0e1VHI7q29bCT2HiwNuDXA5Yh458FXlSfA3VHaFO3t5P4EE+OSP143t8WuA9uiicGtUbCniqUs1Jep8irG/KHtCjaLUKqMvpI5rzdZl2qMTphzWViN1EYjKF6Ybyufpr7cUPb2Mscg5rFokjNItjo0pWQ05ldbHPZ3f1YuGDzuXf3grdGFo3Zz21MR2tXcWkcvPidc7abOLgpjWFZdKO03TTxRRte8RsLjgaSMch7hqGtH1lWrJuSSN1syUKVOU5NJt8+BxtJuvW1UgZFCQTxeQABzdyCQpslrY6jz9D0FufsFtFSR04diLblzvlSON3G3AXOXcArEY2VjSVqrqTcmTS9IwgCAIAgCAIAgCAIAgCAIAgCAID8vYCLEAg6g5hAcPt/YD434oWOdE7MtaMRY7iANcPHLTPuQHPT0sZycyMniHtAPsIQ9Ta0NaTd2A5+jxeQH8K83UZqtUWkn6s1Jd24P6uz3fvXm5HkZfqKvvP1NR+70H9WHkR/Em6uR7+pq+8z9M2LB/VW+0fxJuR5D9VW99mRuxYf6qzzw/vTcjyPHiaz/AMmTMQksLMAAtbt2yHgsiE+umI9YxjxddAb2ytmTTvaA1wjv2n4S1uHjYnU8BZAWLSUjI24WNDW8gLe3mUBnQBAEAQBAEAQBAEAQBAEAQBAEAQBAEAQGOWBrsnNDvnAH7UBoybBpXawR+TQ37EBhduvSH+j9kkg+xyAxf9JUnyHf5sv8SADdGj/Ru/zZP4kB+xurR/ovbJIf9yAys3cpB/QMPzhi+1AblPQRM9SNjfmsaPsCA2UAQBAEAQBAEAQBAEAQBAEAQBAEAQBAEAQBAEAQBAEAQBAEAQBAEAQBAEAQBAEAQBAEAQBAEAQBAEAQBAEAQBAEAQBAEAQBAEAQBAEAQBAEAQBAEAQBAf/Z"/>
          <p:cNvSpPr>
            <a:spLocks noChangeAspect="1" noChangeArrowheads="1"/>
          </p:cNvSpPr>
          <p:nvPr/>
        </p:nvSpPr>
        <p:spPr bwMode="auto">
          <a:xfrm>
            <a:off x="1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en-GB"/>
          </a:p>
        </p:txBody>
      </p:sp>
      <p:grpSp>
        <p:nvGrpSpPr>
          <p:cNvPr id="3" name="Group 10"/>
          <p:cNvGrpSpPr/>
          <p:nvPr/>
        </p:nvGrpSpPr>
        <p:grpSpPr>
          <a:xfrm>
            <a:off x="-180528" y="6445967"/>
            <a:ext cx="1656184" cy="319807"/>
            <a:chOff x="-76200" y="6453334"/>
            <a:chExt cx="1479848" cy="288034"/>
          </a:xfrm>
        </p:grpSpPr>
        <p:sp>
          <p:nvSpPr>
            <p:cNvPr id="12" name="Freeform 11"/>
            <p:cNvSpPr/>
            <p:nvPr/>
          </p:nvSpPr>
          <p:spPr>
            <a:xfrm rot="16200000">
              <a:off x="483704" y="5893430"/>
              <a:ext cx="288033" cy="1407842"/>
            </a:xfrm>
            <a:custGeom>
              <a:avLst/>
              <a:gdLst>
                <a:gd name="connsiteX0" fmla="*/ 0 w 306387"/>
                <a:gd name="connsiteY0" fmla="*/ 51066 h 1295400"/>
                <a:gd name="connsiteX1" fmla="*/ 14957 w 306387"/>
                <a:gd name="connsiteY1" fmla="*/ 14957 h 1295400"/>
                <a:gd name="connsiteX2" fmla="*/ 51066 w 306387"/>
                <a:gd name="connsiteY2" fmla="*/ 0 h 1295400"/>
                <a:gd name="connsiteX3" fmla="*/ 255321 w 306387"/>
                <a:gd name="connsiteY3" fmla="*/ 0 h 1295400"/>
                <a:gd name="connsiteX4" fmla="*/ 291430 w 306387"/>
                <a:gd name="connsiteY4" fmla="*/ 14957 h 1295400"/>
                <a:gd name="connsiteX5" fmla="*/ 306387 w 306387"/>
                <a:gd name="connsiteY5" fmla="*/ 51066 h 1295400"/>
                <a:gd name="connsiteX6" fmla="*/ 306387 w 306387"/>
                <a:gd name="connsiteY6" fmla="*/ 1244334 h 1295400"/>
                <a:gd name="connsiteX7" fmla="*/ 291430 w 306387"/>
                <a:gd name="connsiteY7" fmla="*/ 1280443 h 1295400"/>
                <a:gd name="connsiteX8" fmla="*/ 255321 w 306387"/>
                <a:gd name="connsiteY8" fmla="*/ 1295400 h 1295400"/>
                <a:gd name="connsiteX9" fmla="*/ 51066 w 306387"/>
                <a:gd name="connsiteY9" fmla="*/ 1295400 h 1295400"/>
                <a:gd name="connsiteX10" fmla="*/ 14957 w 306387"/>
                <a:gd name="connsiteY10" fmla="*/ 1280443 h 1295400"/>
                <a:gd name="connsiteX11" fmla="*/ 0 w 306387"/>
                <a:gd name="connsiteY11" fmla="*/ 1244334 h 1295400"/>
                <a:gd name="connsiteX12" fmla="*/ 0 w 306387"/>
                <a:gd name="connsiteY12" fmla="*/ 51066 h 1295400"/>
                <a:gd name="connsiteX0-1" fmla="*/ 0 w 306387"/>
                <a:gd name="connsiteY0-2" fmla="*/ 51066 h 1295402"/>
                <a:gd name="connsiteX1-3" fmla="*/ 14957 w 306387"/>
                <a:gd name="connsiteY1-4" fmla="*/ 14957 h 1295402"/>
                <a:gd name="connsiteX2-5" fmla="*/ 51066 w 306387"/>
                <a:gd name="connsiteY2-6" fmla="*/ 0 h 1295402"/>
                <a:gd name="connsiteX3-7" fmla="*/ 255321 w 306387"/>
                <a:gd name="connsiteY3-8" fmla="*/ 0 h 1295402"/>
                <a:gd name="connsiteX4-9" fmla="*/ 291430 w 306387"/>
                <a:gd name="connsiteY4-10" fmla="*/ 14957 h 1295402"/>
                <a:gd name="connsiteX5-11" fmla="*/ 306387 w 306387"/>
                <a:gd name="connsiteY5-12" fmla="*/ 51066 h 1295402"/>
                <a:gd name="connsiteX6-13" fmla="*/ 306387 w 306387"/>
                <a:gd name="connsiteY6-14" fmla="*/ 1244334 h 1295402"/>
                <a:gd name="connsiteX7-15" fmla="*/ 291430 w 306387"/>
                <a:gd name="connsiteY7-16" fmla="*/ 1280443 h 1295402"/>
                <a:gd name="connsiteX8-17" fmla="*/ 229789 w 306387"/>
                <a:gd name="connsiteY8-18" fmla="*/ 1295402 h 1295402"/>
                <a:gd name="connsiteX9-19" fmla="*/ 51066 w 306387"/>
                <a:gd name="connsiteY9-20" fmla="*/ 1295400 h 1295402"/>
                <a:gd name="connsiteX10-21" fmla="*/ 14957 w 306387"/>
                <a:gd name="connsiteY10-22" fmla="*/ 1280443 h 1295402"/>
                <a:gd name="connsiteX11-23" fmla="*/ 0 w 306387"/>
                <a:gd name="connsiteY11-24" fmla="*/ 1244334 h 1295402"/>
                <a:gd name="connsiteX12-25" fmla="*/ 0 w 306387"/>
                <a:gd name="connsiteY12-26" fmla="*/ 51066 h 1295402"/>
                <a:gd name="connsiteX0-27" fmla="*/ 0 w 306387"/>
                <a:gd name="connsiteY0-28" fmla="*/ 51066 h 1295402"/>
                <a:gd name="connsiteX1-29" fmla="*/ 14957 w 306387"/>
                <a:gd name="connsiteY1-30" fmla="*/ 14957 h 1295402"/>
                <a:gd name="connsiteX2-31" fmla="*/ 51066 w 306387"/>
                <a:gd name="connsiteY2-32" fmla="*/ 0 h 1295402"/>
                <a:gd name="connsiteX3-33" fmla="*/ 255321 w 306387"/>
                <a:gd name="connsiteY3-34" fmla="*/ 0 h 1295402"/>
                <a:gd name="connsiteX4-35" fmla="*/ 291430 w 306387"/>
                <a:gd name="connsiteY4-36" fmla="*/ 14957 h 1295402"/>
                <a:gd name="connsiteX5-37" fmla="*/ 306387 w 306387"/>
                <a:gd name="connsiteY5-38" fmla="*/ 51066 h 1295402"/>
                <a:gd name="connsiteX6-39" fmla="*/ 306387 w 306387"/>
                <a:gd name="connsiteY6-40" fmla="*/ 1244334 h 1295402"/>
                <a:gd name="connsiteX7-41" fmla="*/ 291430 w 306387"/>
                <a:gd name="connsiteY7-42" fmla="*/ 1280443 h 1295402"/>
                <a:gd name="connsiteX8-43" fmla="*/ 229789 w 306387"/>
                <a:gd name="connsiteY8-44" fmla="*/ 1295402 h 1295402"/>
                <a:gd name="connsiteX9-45" fmla="*/ 51066 w 306387"/>
                <a:gd name="connsiteY9-46" fmla="*/ 1295400 h 1295402"/>
                <a:gd name="connsiteX10-47" fmla="*/ 14957 w 306387"/>
                <a:gd name="connsiteY10-48" fmla="*/ 1280443 h 1295402"/>
                <a:gd name="connsiteX11-49" fmla="*/ 0 w 306387"/>
                <a:gd name="connsiteY11-50" fmla="*/ 1244334 h 1295402"/>
                <a:gd name="connsiteX12-51" fmla="*/ 0 w 306387"/>
                <a:gd name="connsiteY12-52" fmla="*/ 51066 h 129540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</a:cxnLst>
              <a:rect l="l" t="t" r="r" b="b"/>
              <a:pathLst>
                <a:path w="306387" h="1295402">
                  <a:moveTo>
                    <a:pt x="0" y="51066"/>
                  </a:moveTo>
                  <a:cubicBezTo>
                    <a:pt x="0" y="37522"/>
                    <a:pt x="5380" y="24534"/>
                    <a:pt x="14957" y="14957"/>
                  </a:cubicBezTo>
                  <a:cubicBezTo>
                    <a:pt x="24534" y="5380"/>
                    <a:pt x="37523" y="0"/>
                    <a:pt x="51066" y="0"/>
                  </a:cubicBezTo>
                  <a:lnTo>
                    <a:pt x="255321" y="0"/>
                  </a:lnTo>
                  <a:cubicBezTo>
                    <a:pt x="268865" y="0"/>
                    <a:pt x="281853" y="5380"/>
                    <a:pt x="291430" y="14957"/>
                  </a:cubicBezTo>
                  <a:cubicBezTo>
                    <a:pt x="301007" y="24534"/>
                    <a:pt x="306387" y="37523"/>
                    <a:pt x="306387" y="51066"/>
                  </a:cubicBezTo>
                  <a:lnTo>
                    <a:pt x="306387" y="1244334"/>
                  </a:lnTo>
                  <a:cubicBezTo>
                    <a:pt x="306387" y="1257878"/>
                    <a:pt x="304196" y="1271932"/>
                    <a:pt x="291430" y="1280443"/>
                  </a:cubicBezTo>
                  <a:cubicBezTo>
                    <a:pt x="278664" y="1288954"/>
                    <a:pt x="243332" y="1295402"/>
                    <a:pt x="229789" y="1295402"/>
                  </a:cubicBezTo>
                  <a:cubicBezTo>
                    <a:pt x="153607" y="1290928"/>
                    <a:pt x="110640" y="1295401"/>
                    <a:pt x="51066" y="1295400"/>
                  </a:cubicBezTo>
                  <a:cubicBezTo>
                    <a:pt x="37522" y="1295400"/>
                    <a:pt x="24534" y="1290020"/>
                    <a:pt x="14957" y="1280443"/>
                  </a:cubicBezTo>
                  <a:cubicBezTo>
                    <a:pt x="5380" y="1270866"/>
                    <a:pt x="0" y="1257877"/>
                    <a:pt x="0" y="1244334"/>
                  </a:cubicBezTo>
                  <a:lnTo>
                    <a:pt x="0" y="51066"/>
                  </a:lnTo>
                  <a:close/>
                </a:path>
              </a:pathLst>
            </a:custGeom>
            <a:solidFill>
              <a:srgbClr val="D6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  <a:ea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1187624" y="6453336"/>
              <a:ext cx="216024" cy="288032"/>
            </a:xfrm>
            <a:prstGeom prst="ellipse">
              <a:avLst/>
            </a:prstGeom>
            <a:solidFill>
              <a:srgbClr val="D6AD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algn="ctr" defTabSz="914400" rtl="0" eaLnBrk="1" latinLnBrk="0" hangingPunct="1">
                <a:defRPr/>
              </a:pPr>
              <a:endParaRPr lang="en-GB" sz="1800" kern="1200">
                <a:solidFill>
                  <a:srgbClr val="FFFFFF"/>
                </a:solidFill>
                <a:latin typeface="+mn-lt"/>
                <a:ea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-540568" y="6453336"/>
            <a:ext cx="1943449" cy="3385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GB" sz="1600" b="1" kern="100" baseline="0" dirty="0" smtClean="0">
                <a:solidFill>
                  <a:schemeClr val="bg1"/>
                </a:solidFill>
                <a:latin typeface="Century Gothic" panose="020B0502020202020204" pitchFamily="34" charset="0"/>
                <a:ea typeface="Myriad Pro" pitchFamily="86" charset="0"/>
                <a:cs typeface="Myriad Pro" pitchFamily="86" charset="0"/>
              </a:rPr>
              <a:t>EXTENSI</a:t>
            </a:r>
            <a:r>
              <a:rPr lang="ro-RO" sz="1600" b="1" kern="100" baseline="0" dirty="0" smtClean="0">
                <a:solidFill>
                  <a:schemeClr val="bg1"/>
                </a:solidFill>
                <a:latin typeface="Century Gothic" panose="020B0502020202020204" pitchFamily="34" charset="0"/>
                <a:ea typeface="Myriad Pro" pitchFamily="86" charset="0"/>
                <a:cs typeface="Myriad Pro" pitchFamily="86" charset="0"/>
              </a:rPr>
              <a:t>E</a:t>
            </a:r>
            <a:endParaRPr lang="en-GB" sz="1600" b="1" kern="100" baseline="0" dirty="0">
              <a:solidFill>
                <a:schemeClr val="bg1"/>
              </a:solidFill>
              <a:latin typeface="Century Gothic" panose="020B0502020202020204" pitchFamily="34" charset="0"/>
              <a:ea typeface="Myriad Pro" pitchFamily="86" charset="0"/>
              <a:cs typeface="Myriad Pro" pitchFamily="8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8600" y="1143000"/>
            <a:ext cx="851567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2100" b="1" dirty="0">
              <a:solidFill>
                <a:schemeClr val="accent6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62000" y="1828800"/>
            <a:ext cx="74676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>
              <a:latin typeface="Monotype Corsiva"/>
              <a:ea typeface="Times New Roman"/>
            </a:endParaRPr>
          </a:p>
          <a:p>
            <a:endParaRPr lang="en-US" sz="1600" dirty="0" smtClean="0">
              <a:latin typeface="Monotype Corsiva"/>
              <a:ea typeface="Times New Roman"/>
            </a:endParaRPr>
          </a:p>
          <a:p>
            <a:endParaRPr lang="en-US" sz="1600" dirty="0" smtClean="0">
              <a:latin typeface="Monotype Corsiva"/>
              <a:ea typeface="Times New Roman"/>
            </a:endParaRPr>
          </a:p>
          <a:p>
            <a:endParaRPr lang="en-US" sz="1600" dirty="0" smtClean="0">
              <a:latin typeface="Monotype Corsiva"/>
              <a:ea typeface="Times New Roman"/>
            </a:endParaRPr>
          </a:p>
          <a:p>
            <a:endParaRPr lang="en-US" sz="1600" dirty="0" smtClean="0">
              <a:latin typeface="Monotype Corsiva"/>
              <a:ea typeface="Times New Roman"/>
            </a:endParaRPr>
          </a:p>
          <a:p>
            <a:endParaRPr lang="en-US" sz="1600" dirty="0">
              <a:latin typeface="Times New Roman"/>
              <a:ea typeface="Times New Roman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52800" y="609600"/>
            <a:ext cx="220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 smtClean="0">
                <a:latin typeface="+mj-lt"/>
              </a:rPr>
              <a:t>Compar</a:t>
            </a:r>
            <a:r>
              <a:rPr lang="vi-VN" sz="3200" b="1" dirty="0" smtClean="0">
                <a:latin typeface="+mj-lt"/>
              </a:rPr>
              <a:t>ă</a:t>
            </a:r>
            <a:r>
              <a:rPr lang="en-US" sz="3200" b="1" dirty="0" smtClean="0">
                <a:latin typeface="+mj-lt"/>
              </a:rPr>
              <a:t> </a:t>
            </a:r>
            <a:r>
              <a:rPr lang="en-US" sz="3200" b="1" dirty="0" smtClean="0"/>
              <a:t>!</a:t>
            </a:r>
            <a:endParaRPr lang="en-US" sz="3200" b="1" dirty="0"/>
          </a:p>
        </p:txBody>
      </p:sp>
      <p:sp>
        <p:nvSpPr>
          <p:cNvPr id="4" name="AutoShape 2" descr="Imagine similară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5059" name="Picture 3" descr="E:\facultate\an ii sem i\GORGHIU\iarna materiale\5F4_01111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38400" y="1828800"/>
            <a:ext cx="5143500" cy="2149983"/>
          </a:xfrm>
          <a:prstGeom prst="rect">
            <a:avLst/>
          </a:prstGeom>
          <a:noFill/>
        </p:spPr>
      </p:pic>
      <p:pic>
        <p:nvPicPr>
          <p:cNvPr id="45060" name="Picture 4" descr="E:\facultate\an ii sem i\GORGHIU\iarna materiale\BlendedLearningHandsOnExperience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76800" y="4114800"/>
            <a:ext cx="3797300" cy="2476500"/>
          </a:xfrm>
          <a:prstGeom prst="rect">
            <a:avLst/>
          </a:prstGeom>
          <a:noFill/>
        </p:spPr>
      </p:pic>
      <p:pic>
        <p:nvPicPr>
          <p:cNvPr id="45061" name="Picture 5" descr="E:\facultate\an ii sem i\GORGHIU\iarna materiale\group-children-students-stock-vector-cartoon-illustration-4796845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2000" y="4343400"/>
            <a:ext cx="3733800" cy="2136726"/>
          </a:xfrm>
          <a:prstGeom prst="rect">
            <a:avLst/>
          </a:prstGeom>
          <a:noFill/>
        </p:spPr>
      </p:pic>
      <p:sp>
        <p:nvSpPr>
          <p:cNvPr id="17" name="Rectangle 16"/>
          <p:cNvSpPr/>
          <p:nvPr/>
        </p:nvSpPr>
        <p:spPr>
          <a:xfrm>
            <a:off x="609600" y="1143000"/>
            <a:ext cx="7315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Cum se </a:t>
            </a:r>
            <a:r>
              <a:rPr lang="en-US" sz="2400" dirty="0" err="1" smtClean="0"/>
              <a:t>imbraca</a:t>
            </a:r>
            <a:r>
              <a:rPr lang="en-US" sz="2400" dirty="0" smtClean="0"/>
              <a:t> </a:t>
            </a:r>
            <a:r>
              <a:rPr lang="en-US" sz="2400" dirty="0" err="1" smtClean="0"/>
              <a:t>oamenii</a:t>
            </a:r>
            <a:r>
              <a:rPr lang="en-US" sz="2400" dirty="0" smtClean="0"/>
              <a:t> </a:t>
            </a:r>
            <a:r>
              <a:rPr lang="en-US" sz="2400" dirty="0" err="1" smtClean="0"/>
              <a:t>iarna</a:t>
            </a:r>
            <a:r>
              <a:rPr lang="en-US" sz="2400" dirty="0" smtClean="0"/>
              <a:t>, in </a:t>
            </a:r>
            <a:r>
              <a:rPr lang="en-US" sz="2400" dirty="0" err="1" smtClean="0"/>
              <a:t>comparatie</a:t>
            </a:r>
            <a:r>
              <a:rPr lang="en-US" sz="2400" dirty="0" smtClean="0"/>
              <a:t> cu </a:t>
            </a:r>
            <a:r>
              <a:rPr lang="en-US" sz="2400" dirty="0" err="1" smtClean="0"/>
              <a:t>alte</a:t>
            </a:r>
            <a:r>
              <a:rPr lang="en-US" sz="2400" dirty="0" smtClean="0"/>
              <a:t> </a:t>
            </a:r>
            <a:r>
              <a:rPr lang="en-US" sz="2400" dirty="0" err="1" smtClean="0"/>
              <a:t>anotimpuri</a:t>
            </a:r>
            <a:r>
              <a:rPr lang="en-US" sz="2400" dirty="0" smtClean="0"/>
              <a:t>?</a:t>
            </a:r>
            <a:endParaRPr lang="en-US" sz="2400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1234</TotalTime>
  <Words>490</Words>
  <Application>Microsoft Office PowerPoint</Application>
  <PresentationFormat>On-screen Show (4:3)</PresentationFormat>
  <Paragraphs>129</Paragraphs>
  <Slides>17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Philippa Gardom Hulme</dc:creator>
  <cp:lastModifiedBy>Diana</cp:lastModifiedBy>
  <cp:revision>352</cp:revision>
  <dcterms:created xsi:type="dcterms:W3CDTF">2014-04-09T12:19:00Z</dcterms:created>
  <dcterms:modified xsi:type="dcterms:W3CDTF">2018-03-15T06:59:19Z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D2C91139-6132-4EAF-846F-A55789C46BF1</vt:lpwstr>
  </property>
  <property fmtid="{D5CDD505-2E9C-101B-9397-08002B2CF9AE}" pid="3" name="ArticulatePath">
    <vt:lpwstr>BanCokeDraft</vt:lpwstr>
  </property>
  <property fmtid="{D5CDD505-2E9C-101B-9397-08002B2CF9AE}" pid="4" name="KSOProductBuildVer">
    <vt:lpwstr>1033-10.2.0.5811</vt:lpwstr>
  </property>
</Properties>
</file>