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3"/>
  </p:sldMasterIdLst>
  <p:notesMasterIdLst>
    <p:notesMasterId r:id="rId39"/>
  </p:notesMasterIdLst>
  <p:sldIdLst>
    <p:sldId id="563" r:id="rId4"/>
    <p:sldId id="564" r:id="rId5"/>
    <p:sldId id="565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77" r:id="rId18"/>
    <p:sldId id="578" r:id="rId19"/>
    <p:sldId id="579" r:id="rId20"/>
    <p:sldId id="580" r:id="rId21"/>
    <p:sldId id="581" r:id="rId22"/>
    <p:sldId id="256" r:id="rId23"/>
    <p:sldId id="561" r:id="rId24"/>
    <p:sldId id="555" r:id="rId25"/>
    <p:sldId id="342" r:id="rId26"/>
    <p:sldId id="260" r:id="rId27"/>
    <p:sldId id="553" r:id="rId28"/>
    <p:sldId id="318" r:id="rId29"/>
    <p:sldId id="322" r:id="rId30"/>
    <p:sldId id="349" r:id="rId31"/>
    <p:sldId id="324" r:id="rId32"/>
    <p:sldId id="325" r:id="rId33"/>
    <p:sldId id="582" r:id="rId34"/>
    <p:sldId id="583" r:id="rId35"/>
    <p:sldId id="584" r:id="rId36"/>
    <p:sldId id="585" r:id="rId37"/>
    <p:sldId id="586" r:id="rId38"/>
  </p:sldIdLst>
  <p:sldSz cx="9144000" cy="5143500" type="screen16x9"/>
  <p:notesSz cx="6858000" cy="9144000"/>
  <p:embeddedFontLst>
    <p:embeddedFont>
      <p:font typeface="Amasis MT Pro Black" panose="02040A04050005020304" pitchFamily="18" charset="0"/>
      <p:bold r:id="rId40"/>
      <p:boldItalic r:id="rId41"/>
    </p:embeddedFont>
    <p:embeddedFont>
      <p:font typeface="Archivo" panose="020B0604020202020204" charset="0"/>
      <p:regular r:id="rId41"/>
      <p:bold r:id="rId41"/>
      <p:italic r:id="rId41"/>
      <p:boldItalic r:id="rId41"/>
    </p:embeddedFont>
    <p:embeddedFont>
      <p:font typeface="Dela Gothic One" panose="020B0604020202020204" charset="0"/>
      <p:regular r:id="rId42"/>
    </p:embeddedFont>
    <p:embeddedFont>
      <p:font typeface="Georgia" panose="02040502050405020303" pitchFamily="18" charset="0"/>
      <p:regular r:id="rId43"/>
      <p:bold r:id="rId44"/>
      <p:italic r:id="rId45"/>
      <p:boldItalic r:id="rId46"/>
    </p:embeddedFont>
    <p:embeddedFont>
      <p:font typeface="Impact" panose="020B0806030902050204" pitchFamily="34" charset="0"/>
      <p:regular r:id="rId47"/>
    </p:embeddedFont>
    <p:embeddedFont>
      <p:font typeface="Palatino Linotype" panose="02040502050505030304" pitchFamily="18" charset="0"/>
      <p:regular r:id="rId48"/>
      <p:bold r:id="rId49"/>
      <p:italic r:id="rId50"/>
      <p:boldItalic r:id="rId51"/>
    </p:embeddedFont>
    <p:embeddedFont>
      <p:font typeface="Verdana" panose="020B0604030504040204" pitchFamily="34" charset="0"/>
      <p:regular r:id="rId52"/>
      <p:bold r:id="rId53"/>
      <p:italic r:id="rId54"/>
      <p:boldItalic r:id="rId55"/>
    </p:embeddedFont>
    <p:embeddedFont>
      <p:font typeface="Wingdings 2" panose="05020102010507070707" pitchFamily="18" charset="2"/>
      <p:regular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EFC5650-A301-42F0-A39D-7A452306ED38}">
  <a:tblStyle styleId="{BEFC5650-A301-42F0-A39D-7A452306ED3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52" autoAdjust="0"/>
  </p:normalViewPr>
  <p:slideViewPr>
    <p:cSldViewPr snapToGrid="0">
      <p:cViewPr>
        <p:scale>
          <a:sx n="87" d="100"/>
          <a:sy n="87" d="100"/>
        </p:scale>
        <p:origin x="776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8" Type="http://schemas.openxmlformats.org/officeDocument/2006/relationships/slide" Target="slides/slide5.xml"/><Relationship Id="rId51" Type="http://schemas.openxmlformats.org/officeDocument/2006/relationships/font" Target="fonts/font12.fntdata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font" Target="fonts/font7.fntdata"/><Relationship Id="rId59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10.fntdata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8050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0" name="Google Shape;423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1" name="Google Shape;423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7840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Google Shape;1334;g898feb88a6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5" name="Google Shape;1335;g898feb88a6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1334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2" name="Google Shape;4282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3" name="Google Shape;4283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163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857850" y="1398975"/>
            <a:ext cx="7428300" cy="193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57850" y="3333075"/>
            <a:ext cx="74283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7229305" y="-1029700"/>
            <a:ext cx="1201593" cy="1688739"/>
          </a:xfrm>
          <a:custGeom>
            <a:avLst/>
            <a:gdLst/>
            <a:ahLst/>
            <a:cxnLst/>
            <a:rect l="l" t="t" r="r" b="b"/>
            <a:pathLst>
              <a:path w="11556" h="16241" extrusionOk="0">
                <a:moveTo>
                  <a:pt x="11385" y="0"/>
                </a:moveTo>
                <a:cubicBezTo>
                  <a:pt x="11385" y="0"/>
                  <a:pt x="10965" y="285"/>
                  <a:pt x="10760" y="330"/>
                </a:cubicBezTo>
                <a:cubicBezTo>
                  <a:pt x="10543" y="376"/>
                  <a:pt x="9247" y="1081"/>
                  <a:pt x="8372" y="1126"/>
                </a:cubicBezTo>
                <a:cubicBezTo>
                  <a:pt x="7495" y="1172"/>
                  <a:pt x="7905" y="1331"/>
                  <a:pt x="7154" y="1718"/>
                </a:cubicBezTo>
                <a:cubicBezTo>
                  <a:pt x="6404" y="2093"/>
                  <a:pt x="6029" y="2173"/>
                  <a:pt x="5278" y="2218"/>
                </a:cubicBezTo>
                <a:cubicBezTo>
                  <a:pt x="4516" y="2252"/>
                  <a:pt x="4356" y="2468"/>
                  <a:pt x="3310" y="3014"/>
                </a:cubicBezTo>
                <a:cubicBezTo>
                  <a:pt x="2264" y="3560"/>
                  <a:pt x="1093" y="4140"/>
                  <a:pt x="1093" y="4140"/>
                </a:cubicBezTo>
                <a:cubicBezTo>
                  <a:pt x="1093" y="4140"/>
                  <a:pt x="1593" y="6153"/>
                  <a:pt x="1422" y="6528"/>
                </a:cubicBezTo>
                <a:cubicBezTo>
                  <a:pt x="1252" y="6904"/>
                  <a:pt x="1" y="11840"/>
                  <a:pt x="1" y="11840"/>
                </a:cubicBezTo>
                <a:lnTo>
                  <a:pt x="80" y="12727"/>
                </a:lnTo>
                <a:cubicBezTo>
                  <a:pt x="80" y="12727"/>
                  <a:pt x="2094" y="14478"/>
                  <a:pt x="3094" y="14820"/>
                </a:cubicBezTo>
                <a:cubicBezTo>
                  <a:pt x="4106" y="15149"/>
                  <a:pt x="4436" y="15104"/>
                  <a:pt x="5357" y="15399"/>
                </a:cubicBezTo>
                <a:cubicBezTo>
                  <a:pt x="5819" y="15547"/>
                  <a:pt x="6112" y="15579"/>
                  <a:pt x="6447" y="15579"/>
                </a:cubicBezTo>
                <a:cubicBezTo>
                  <a:pt x="6691" y="15579"/>
                  <a:pt x="6958" y="15562"/>
                  <a:pt x="7328" y="15562"/>
                </a:cubicBezTo>
                <a:cubicBezTo>
                  <a:pt x="7463" y="15562"/>
                  <a:pt x="7613" y="15564"/>
                  <a:pt x="7780" y="15570"/>
                </a:cubicBezTo>
                <a:cubicBezTo>
                  <a:pt x="9042" y="15604"/>
                  <a:pt x="8792" y="15604"/>
                  <a:pt x="9793" y="15866"/>
                </a:cubicBezTo>
                <a:cubicBezTo>
                  <a:pt x="10794" y="16116"/>
                  <a:pt x="11556" y="16241"/>
                  <a:pt x="11556" y="16241"/>
                </a:cubicBezTo>
                <a:lnTo>
                  <a:pt x="113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274612" y="-476324"/>
            <a:ext cx="2203418" cy="2509019"/>
            <a:chOff x="5076050" y="2494226"/>
            <a:chExt cx="2203418" cy="2509019"/>
          </a:xfrm>
        </p:grpSpPr>
        <p:sp>
          <p:nvSpPr>
            <p:cNvPr id="13" name="Google Shape;13;p2"/>
            <p:cNvSpPr/>
            <p:nvPr/>
          </p:nvSpPr>
          <p:spPr>
            <a:xfrm>
              <a:off x="5076050" y="2494226"/>
              <a:ext cx="2203418" cy="2509019"/>
            </a:xfrm>
            <a:custGeom>
              <a:avLst/>
              <a:gdLst/>
              <a:ahLst/>
              <a:cxnLst/>
              <a:rect l="l" t="t" r="r" b="b"/>
              <a:pathLst>
                <a:path w="15992" h="18210" extrusionOk="0">
                  <a:moveTo>
                    <a:pt x="13273" y="0"/>
                  </a:moveTo>
                  <a:lnTo>
                    <a:pt x="10930" y="455"/>
                  </a:lnTo>
                  <a:cubicBezTo>
                    <a:pt x="10930" y="455"/>
                    <a:pt x="10088" y="705"/>
                    <a:pt x="9463" y="922"/>
                  </a:cubicBezTo>
                  <a:cubicBezTo>
                    <a:pt x="8837" y="1127"/>
                    <a:pt x="8371" y="1172"/>
                    <a:pt x="7462" y="1297"/>
                  </a:cubicBezTo>
                  <a:cubicBezTo>
                    <a:pt x="6540" y="1422"/>
                    <a:pt x="6324" y="1251"/>
                    <a:pt x="5152" y="1502"/>
                  </a:cubicBezTo>
                  <a:cubicBezTo>
                    <a:pt x="5141" y="1513"/>
                    <a:pt x="5130" y="1513"/>
                    <a:pt x="5119" y="1513"/>
                  </a:cubicBezTo>
                  <a:cubicBezTo>
                    <a:pt x="4925" y="1559"/>
                    <a:pt x="4755" y="1593"/>
                    <a:pt x="4606" y="1627"/>
                  </a:cubicBezTo>
                  <a:cubicBezTo>
                    <a:pt x="4505" y="1650"/>
                    <a:pt x="4414" y="1673"/>
                    <a:pt x="4323" y="1695"/>
                  </a:cubicBezTo>
                  <a:cubicBezTo>
                    <a:pt x="4242" y="1718"/>
                    <a:pt x="4163" y="1729"/>
                    <a:pt x="4095" y="1752"/>
                  </a:cubicBezTo>
                  <a:cubicBezTo>
                    <a:pt x="3936" y="1786"/>
                    <a:pt x="3799" y="1820"/>
                    <a:pt x="3674" y="1843"/>
                  </a:cubicBezTo>
                  <a:lnTo>
                    <a:pt x="3367" y="1877"/>
                  </a:lnTo>
                  <a:cubicBezTo>
                    <a:pt x="3299" y="1883"/>
                    <a:pt x="3231" y="1886"/>
                    <a:pt x="3160" y="1886"/>
                  </a:cubicBezTo>
                  <a:cubicBezTo>
                    <a:pt x="3089" y="1886"/>
                    <a:pt x="3015" y="1883"/>
                    <a:pt x="2935" y="1877"/>
                  </a:cubicBezTo>
                  <a:cubicBezTo>
                    <a:pt x="2264" y="1843"/>
                    <a:pt x="171" y="1797"/>
                    <a:pt x="171" y="1797"/>
                  </a:cubicBezTo>
                  <a:lnTo>
                    <a:pt x="137" y="5232"/>
                  </a:lnTo>
                  <a:lnTo>
                    <a:pt x="125" y="5664"/>
                  </a:lnTo>
                  <a:lnTo>
                    <a:pt x="103" y="8292"/>
                  </a:lnTo>
                  <a:lnTo>
                    <a:pt x="92" y="8826"/>
                  </a:lnTo>
                  <a:lnTo>
                    <a:pt x="80" y="9293"/>
                  </a:lnTo>
                  <a:lnTo>
                    <a:pt x="80" y="9850"/>
                  </a:lnTo>
                  <a:lnTo>
                    <a:pt x="69" y="10339"/>
                  </a:lnTo>
                  <a:lnTo>
                    <a:pt x="69" y="10885"/>
                  </a:lnTo>
                  <a:lnTo>
                    <a:pt x="46" y="12556"/>
                  </a:lnTo>
                  <a:lnTo>
                    <a:pt x="34" y="14047"/>
                  </a:lnTo>
                  <a:lnTo>
                    <a:pt x="34" y="14547"/>
                  </a:lnTo>
                  <a:lnTo>
                    <a:pt x="34" y="14934"/>
                  </a:lnTo>
                  <a:lnTo>
                    <a:pt x="24" y="15058"/>
                  </a:lnTo>
                  <a:lnTo>
                    <a:pt x="24" y="15491"/>
                  </a:lnTo>
                  <a:lnTo>
                    <a:pt x="24" y="16208"/>
                  </a:lnTo>
                  <a:lnTo>
                    <a:pt x="1" y="17914"/>
                  </a:lnTo>
                  <a:lnTo>
                    <a:pt x="1047" y="18209"/>
                  </a:lnTo>
                  <a:cubicBezTo>
                    <a:pt x="1047" y="18209"/>
                    <a:pt x="1434" y="17868"/>
                    <a:pt x="1684" y="17197"/>
                  </a:cubicBezTo>
                  <a:cubicBezTo>
                    <a:pt x="1934" y="16537"/>
                    <a:pt x="1968" y="16287"/>
                    <a:pt x="2389" y="15741"/>
                  </a:cubicBezTo>
                  <a:cubicBezTo>
                    <a:pt x="2809" y="15195"/>
                    <a:pt x="2184" y="14854"/>
                    <a:pt x="3481" y="14229"/>
                  </a:cubicBezTo>
                  <a:cubicBezTo>
                    <a:pt x="4777" y="13603"/>
                    <a:pt x="4402" y="14024"/>
                    <a:pt x="5323" y="13102"/>
                  </a:cubicBezTo>
                  <a:cubicBezTo>
                    <a:pt x="5357" y="13057"/>
                    <a:pt x="5403" y="13023"/>
                    <a:pt x="5437" y="12978"/>
                  </a:cubicBezTo>
                  <a:cubicBezTo>
                    <a:pt x="5585" y="12841"/>
                    <a:pt x="5698" y="12716"/>
                    <a:pt x="5801" y="12614"/>
                  </a:cubicBezTo>
                  <a:cubicBezTo>
                    <a:pt x="5880" y="12523"/>
                    <a:pt x="5960" y="12443"/>
                    <a:pt x="6017" y="12374"/>
                  </a:cubicBezTo>
                  <a:cubicBezTo>
                    <a:pt x="6153" y="12227"/>
                    <a:pt x="6256" y="12113"/>
                    <a:pt x="6358" y="11999"/>
                  </a:cubicBezTo>
                  <a:cubicBezTo>
                    <a:pt x="6403" y="11954"/>
                    <a:pt x="6461" y="11897"/>
                    <a:pt x="6506" y="11840"/>
                  </a:cubicBezTo>
                  <a:cubicBezTo>
                    <a:pt x="6574" y="11772"/>
                    <a:pt x="6631" y="11704"/>
                    <a:pt x="6711" y="11624"/>
                  </a:cubicBezTo>
                  <a:cubicBezTo>
                    <a:pt x="6734" y="11601"/>
                    <a:pt x="6756" y="11578"/>
                    <a:pt x="6790" y="11555"/>
                  </a:cubicBezTo>
                  <a:cubicBezTo>
                    <a:pt x="6881" y="11454"/>
                    <a:pt x="6984" y="11385"/>
                    <a:pt x="7075" y="11340"/>
                  </a:cubicBezTo>
                  <a:cubicBezTo>
                    <a:pt x="7131" y="11317"/>
                    <a:pt x="7177" y="11294"/>
                    <a:pt x="7234" y="11272"/>
                  </a:cubicBezTo>
                  <a:cubicBezTo>
                    <a:pt x="7575" y="11158"/>
                    <a:pt x="7939" y="11181"/>
                    <a:pt x="8462" y="10714"/>
                  </a:cubicBezTo>
                  <a:cubicBezTo>
                    <a:pt x="9213" y="10043"/>
                    <a:pt x="9509" y="9839"/>
                    <a:pt x="10305" y="9338"/>
                  </a:cubicBezTo>
                  <a:cubicBezTo>
                    <a:pt x="11101" y="8826"/>
                    <a:pt x="11135" y="9122"/>
                    <a:pt x="11897" y="8416"/>
                  </a:cubicBezTo>
                  <a:cubicBezTo>
                    <a:pt x="12648" y="7700"/>
                    <a:pt x="13523" y="7700"/>
                    <a:pt x="14069" y="7575"/>
                  </a:cubicBezTo>
                  <a:cubicBezTo>
                    <a:pt x="14615" y="7450"/>
                    <a:pt x="15616" y="6950"/>
                    <a:pt x="15616" y="6950"/>
                  </a:cubicBezTo>
                  <a:lnTo>
                    <a:pt x="15991" y="5358"/>
                  </a:lnTo>
                  <a:lnTo>
                    <a:pt x="15286" y="3640"/>
                  </a:lnTo>
                  <a:lnTo>
                    <a:pt x="15070" y="1797"/>
                  </a:lnTo>
                  <a:lnTo>
                    <a:pt x="14445" y="626"/>
                  </a:lnTo>
                  <a:lnTo>
                    <a:pt x="132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152794" y="3132291"/>
              <a:ext cx="501528" cy="205158"/>
            </a:xfrm>
            <a:custGeom>
              <a:avLst/>
              <a:gdLst/>
              <a:ahLst/>
              <a:cxnLst/>
              <a:rect l="l" t="t" r="r" b="b"/>
              <a:pathLst>
                <a:path w="3640" h="1489" extrusionOk="0">
                  <a:moveTo>
                    <a:pt x="353" y="0"/>
                  </a:moveTo>
                  <a:cubicBezTo>
                    <a:pt x="132" y="0"/>
                    <a:pt x="1" y="32"/>
                    <a:pt x="1" y="32"/>
                  </a:cubicBezTo>
                  <a:cubicBezTo>
                    <a:pt x="1" y="32"/>
                    <a:pt x="410" y="442"/>
                    <a:pt x="1082" y="692"/>
                  </a:cubicBezTo>
                  <a:cubicBezTo>
                    <a:pt x="1752" y="942"/>
                    <a:pt x="1923" y="1033"/>
                    <a:pt x="2343" y="1159"/>
                  </a:cubicBezTo>
                  <a:cubicBezTo>
                    <a:pt x="2765" y="1283"/>
                    <a:pt x="3640" y="1488"/>
                    <a:pt x="3640" y="1488"/>
                  </a:cubicBezTo>
                  <a:cubicBezTo>
                    <a:pt x="3640" y="1488"/>
                    <a:pt x="2548" y="942"/>
                    <a:pt x="2093" y="692"/>
                  </a:cubicBezTo>
                  <a:cubicBezTo>
                    <a:pt x="1627" y="442"/>
                    <a:pt x="1456" y="192"/>
                    <a:pt x="922" y="67"/>
                  </a:cubicBezTo>
                  <a:cubicBezTo>
                    <a:pt x="699" y="16"/>
                    <a:pt x="505" y="0"/>
                    <a:pt x="3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550845" y="3135047"/>
              <a:ext cx="124004" cy="165201"/>
            </a:xfrm>
            <a:custGeom>
              <a:avLst/>
              <a:gdLst/>
              <a:ahLst/>
              <a:cxnLst/>
              <a:rect l="l" t="t" r="r" b="b"/>
              <a:pathLst>
                <a:path w="900" h="1199" extrusionOk="0">
                  <a:moveTo>
                    <a:pt x="51" y="1"/>
                  </a:moveTo>
                  <a:cubicBezTo>
                    <a:pt x="17" y="1"/>
                    <a:pt x="0" y="26"/>
                    <a:pt x="0" y="92"/>
                  </a:cubicBezTo>
                  <a:cubicBezTo>
                    <a:pt x="0" y="92"/>
                    <a:pt x="58" y="490"/>
                    <a:pt x="137" y="661"/>
                  </a:cubicBezTo>
                  <a:cubicBezTo>
                    <a:pt x="228" y="820"/>
                    <a:pt x="376" y="990"/>
                    <a:pt x="478" y="1059"/>
                  </a:cubicBezTo>
                  <a:cubicBezTo>
                    <a:pt x="563" y="1106"/>
                    <a:pt x="662" y="1199"/>
                    <a:pt x="733" y="1199"/>
                  </a:cubicBezTo>
                  <a:cubicBezTo>
                    <a:pt x="748" y="1199"/>
                    <a:pt x="762" y="1194"/>
                    <a:pt x="774" y="1184"/>
                  </a:cubicBezTo>
                  <a:cubicBezTo>
                    <a:pt x="831" y="1116"/>
                    <a:pt x="899" y="968"/>
                    <a:pt x="808" y="798"/>
                  </a:cubicBezTo>
                  <a:cubicBezTo>
                    <a:pt x="728" y="638"/>
                    <a:pt x="308" y="115"/>
                    <a:pt x="182" y="47"/>
                  </a:cubicBezTo>
                  <a:cubicBezTo>
                    <a:pt x="124" y="20"/>
                    <a:pt x="80" y="1"/>
                    <a:pt x="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400387" y="3038049"/>
              <a:ext cx="103612" cy="175397"/>
            </a:xfrm>
            <a:custGeom>
              <a:avLst/>
              <a:gdLst/>
              <a:ahLst/>
              <a:cxnLst/>
              <a:rect l="l" t="t" r="r" b="b"/>
              <a:pathLst>
                <a:path w="752" h="1273" extrusionOk="0">
                  <a:moveTo>
                    <a:pt x="149" y="0"/>
                  </a:moveTo>
                  <a:cubicBezTo>
                    <a:pt x="149" y="0"/>
                    <a:pt x="1" y="102"/>
                    <a:pt x="23" y="170"/>
                  </a:cubicBezTo>
                  <a:cubicBezTo>
                    <a:pt x="23" y="170"/>
                    <a:pt x="46" y="671"/>
                    <a:pt x="205" y="898"/>
                  </a:cubicBezTo>
                  <a:cubicBezTo>
                    <a:pt x="349" y="1089"/>
                    <a:pt x="516" y="1273"/>
                    <a:pt x="620" y="1273"/>
                  </a:cubicBezTo>
                  <a:cubicBezTo>
                    <a:pt x="640" y="1273"/>
                    <a:pt x="657" y="1266"/>
                    <a:pt x="672" y="1251"/>
                  </a:cubicBezTo>
                  <a:cubicBezTo>
                    <a:pt x="751" y="1171"/>
                    <a:pt x="751" y="751"/>
                    <a:pt x="672" y="580"/>
                  </a:cubicBezTo>
                  <a:cubicBezTo>
                    <a:pt x="581" y="421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5190409" y="3005670"/>
              <a:ext cx="172504" cy="124693"/>
            </a:xfrm>
            <a:custGeom>
              <a:avLst/>
              <a:gdLst/>
              <a:ahLst/>
              <a:cxnLst/>
              <a:rect l="l" t="t" r="r" b="b"/>
              <a:pathLst>
                <a:path w="1252" h="905" extrusionOk="0">
                  <a:moveTo>
                    <a:pt x="92" y="1"/>
                  </a:moveTo>
                  <a:cubicBezTo>
                    <a:pt x="38" y="1"/>
                    <a:pt x="3" y="13"/>
                    <a:pt x="1" y="41"/>
                  </a:cubicBezTo>
                  <a:cubicBezTo>
                    <a:pt x="1" y="41"/>
                    <a:pt x="160" y="440"/>
                    <a:pt x="387" y="565"/>
                  </a:cubicBezTo>
                  <a:cubicBezTo>
                    <a:pt x="592" y="672"/>
                    <a:pt x="1022" y="904"/>
                    <a:pt x="1162" y="904"/>
                  </a:cubicBezTo>
                  <a:cubicBezTo>
                    <a:pt x="1186" y="904"/>
                    <a:pt x="1201" y="898"/>
                    <a:pt x="1206" y="883"/>
                  </a:cubicBezTo>
                  <a:cubicBezTo>
                    <a:pt x="1252" y="781"/>
                    <a:pt x="910" y="314"/>
                    <a:pt x="774" y="213"/>
                  </a:cubicBezTo>
                  <a:cubicBezTo>
                    <a:pt x="660" y="133"/>
                    <a:pt x="271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434833" y="3355635"/>
              <a:ext cx="207087" cy="68340"/>
            </a:xfrm>
            <a:custGeom>
              <a:avLst/>
              <a:gdLst/>
              <a:ahLst/>
              <a:cxnLst/>
              <a:rect l="l" t="t" r="r" b="b"/>
              <a:pathLst>
                <a:path w="1503" h="496" extrusionOk="0">
                  <a:moveTo>
                    <a:pt x="998" y="0"/>
                  </a:moveTo>
                  <a:cubicBezTo>
                    <a:pt x="913" y="0"/>
                    <a:pt x="831" y="4"/>
                    <a:pt x="774" y="15"/>
                  </a:cubicBezTo>
                  <a:cubicBezTo>
                    <a:pt x="604" y="61"/>
                    <a:pt x="205" y="163"/>
                    <a:pt x="104" y="266"/>
                  </a:cubicBezTo>
                  <a:cubicBezTo>
                    <a:pt x="1" y="368"/>
                    <a:pt x="149" y="459"/>
                    <a:pt x="319" y="481"/>
                  </a:cubicBezTo>
                  <a:cubicBezTo>
                    <a:pt x="374" y="489"/>
                    <a:pt x="469" y="496"/>
                    <a:pt x="577" y="496"/>
                  </a:cubicBezTo>
                  <a:cubicBezTo>
                    <a:pt x="781" y="496"/>
                    <a:pt x="1031" y="472"/>
                    <a:pt x="1150" y="390"/>
                  </a:cubicBezTo>
                  <a:cubicBezTo>
                    <a:pt x="1343" y="266"/>
                    <a:pt x="1502" y="38"/>
                    <a:pt x="1343" y="15"/>
                  </a:cubicBezTo>
                  <a:cubicBezTo>
                    <a:pt x="1343" y="15"/>
                    <a:pt x="1166" y="0"/>
                    <a:pt x="9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5209285" y="3304518"/>
              <a:ext cx="239879" cy="72474"/>
            </a:xfrm>
            <a:custGeom>
              <a:avLst/>
              <a:gdLst/>
              <a:ahLst/>
              <a:cxnLst/>
              <a:rect l="l" t="t" r="r" b="b"/>
              <a:pathLst>
                <a:path w="1741" h="526" extrusionOk="0">
                  <a:moveTo>
                    <a:pt x="1260" y="1"/>
                  </a:moveTo>
                  <a:cubicBezTo>
                    <a:pt x="1189" y="1"/>
                    <a:pt x="1100" y="3"/>
                    <a:pt x="990" y="11"/>
                  </a:cubicBezTo>
                  <a:cubicBezTo>
                    <a:pt x="649" y="33"/>
                    <a:pt x="490" y="11"/>
                    <a:pt x="364" y="113"/>
                  </a:cubicBezTo>
                  <a:cubicBezTo>
                    <a:pt x="239" y="215"/>
                    <a:pt x="0" y="329"/>
                    <a:pt x="91" y="409"/>
                  </a:cubicBezTo>
                  <a:cubicBezTo>
                    <a:pt x="153" y="471"/>
                    <a:pt x="408" y="526"/>
                    <a:pt x="705" y="526"/>
                  </a:cubicBezTo>
                  <a:cubicBezTo>
                    <a:pt x="790" y="526"/>
                    <a:pt x="879" y="521"/>
                    <a:pt x="967" y="511"/>
                  </a:cubicBezTo>
                  <a:cubicBezTo>
                    <a:pt x="1365" y="477"/>
                    <a:pt x="1615" y="409"/>
                    <a:pt x="1683" y="306"/>
                  </a:cubicBezTo>
                  <a:cubicBezTo>
                    <a:pt x="1741" y="204"/>
                    <a:pt x="1570" y="11"/>
                    <a:pt x="1468" y="11"/>
                  </a:cubicBezTo>
                  <a:cubicBezTo>
                    <a:pt x="1468" y="11"/>
                    <a:pt x="1402" y="1"/>
                    <a:pt x="1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093273" y="3210276"/>
              <a:ext cx="174157" cy="77020"/>
            </a:xfrm>
            <a:custGeom>
              <a:avLst/>
              <a:gdLst/>
              <a:ahLst/>
              <a:cxnLst/>
              <a:rect l="l" t="t" r="r" b="b"/>
              <a:pathLst>
                <a:path w="1264" h="559" extrusionOk="0">
                  <a:moveTo>
                    <a:pt x="445" y="1"/>
                  </a:moveTo>
                  <a:cubicBezTo>
                    <a:pt x="433" y="1"/>
                    <a:pt x="422" y="1"/>
                    <a:pt x="410" y="1"/>
                  </a:cubicBezTo>
                  <a:cubicBezTo>
                    <a:pt x="273" y="12"/>
                    <a:pt x="137" y="24"/>
                    <a:pt x="12" y="35"/>
                  </a:cubicBezTo>
                  <a:lnTo>
                    <a:pt x="0" y="467"/>
                  </a:lnTo>
                  <a:cubicBezTo>
                    <a:pt x="210" y="520"/>
                    <a:pt x="440" y="559"/>
                    <a:pt x="618" y="559"/>
                  </a:cubicBezTo>
                  <a:cubicBezTo>
                    <a:pt x="672" y="559"/>
                    <a:pt x="721" y="555"/>
                    <a:pt x="763" y="547"/>
                  </a:cubicBezTo>
                  <a:cubicBezTo>
                    <a:pt x="1115" y="490"/>
                    <a:pt x="1263" y="490"/>
                    <a:pt x="1263" y="399"/>
                  </a:cubicBezTo>
                  <a:cubicBezTo>
                    <a:pt x="1263" y="320"/>
                    <a:pt x="1183" y="171"/>
                    <a:pt x="1036" y="149"/>
                  </a:cubicBezTo>
                  <a:cubicBezTo>
                    <a:pt x="1036" y="149"/>
                    <a:pt x="761" y="1"/>
                    <a:pt x="4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710671" y="2702689"/>
              <a:ext cx="258756" cy="158312"/>
            </a:xfrm>
            <a:custGeom>
              <a:avLst/>
              <a:gdLst/>
              <a:ahLst/>
              <a:cxnLst/>
              <a:rect l="l" t="t" r="r" b="b"/>
              <a:pathLst>
                <a:path w="1878" h="1149" extrusionOk="0">
                  <a:moveTo>
                    <a:pt x="513" y="0"/>
                  </a:moveTo>
                  <a:cubicBezTo>
                    <a:pt x="319" y="46"/>
                    <a:pt x="149" y="80"/>
                    <a:pt x="0" y="114"/>
                  </a:cubicBezTo>
                  <a:cubicBezTo>
                    <a:pt x="364" y="433"/>
                    <a:pt x="490" y="706"/>
                    <a:pt x="979" y="921"/>
                  </a:cubicBezTo>
                  <a:cubicBezTo>
                    <a:pt x="1445" y="1139"/>
                    <a:pt x="1807" y="1149"/>
                    <a:pt x="1868" y="1149"/>
                  </a:cubicBezTo>
                  <a:cubicBezTo>
                    <a:pt x="1874" y="1149"/>
                    <a:pt x="1877" y="1149"/>
                    <a:pt x="1877" y="1149"/>
                  </a:cubicBezTo>
                  <a:cubicBezTo>
                    <a:pt x="1877" y="1149"/>
                    <a:pt x="1547" y="660"/>
                    <a:pt x="945" y="273"/>
                  </a:cubicBezTo>
                  <a:cubicBezTo>
                    <a:pt x="763" y="160"/>
                    <a:pt x="626" y="8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539960" y="2748019"/>
              <a:ext cx="42299" cy="33481"/>
            </a:xfrm>
            <a:custGeom>
              <a:avLst/>
              <a:gdLst/>
              <a:ahLst/>
              <a:cxnLst/>
              <a:rect l="l" t="t" r="r" b="b"/>
              <a:pathLst>
                <a:path w="307" h="243" extrusionOk="0">
                  <a:moveTo>
                    <a:pt x="307" y="1"/>
                  </a:moveTo>
                  <a:lnTo>
                    <a:pt x="0" y="35"/>
                  </a:lnTo>
                  <a:cubicBezTo>
                    <a:pt x="46" y="104"/>
                    <a:pt x="79" y="149"/>
                    <a:pt x="102" y="172"/>
                  </a:cubicBezTo>
                  <a:cubicBezTo>
                    <a:pt x="162" y="214"/>
                    <a:pt x="206" y="243"/>
                    <a:pt x="238" y="243"/>
                  </a:cubicBezTo>
                  <a:cubicBezTo>
                    <a:pt x="267" y="243"/>
                    <a:pt x="285" y="219"/>
                    <a:pt x="296" y="160"/>
                  </a:cubicBezTo>
                  <a:cubicBezTo>
                    <a:pt x="296" y="160"/>
                    <a:pt x="307" y="92"/>
                    <a:pt x="3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624558" y="2718258"/>
              <a:ext cx="94105" cy="185180"/>
            </a:xfrm>
            <a:custGeom>
              <a:avLst/>
              <a:gdLst/>
              <a:ahLst/>
              <a:cxnLst/>
              <a:rect l="l" t="t" r="r" b="b"/>
              <a:pathLst>
                <a:path w="683" h="1344" extrusionOk="0">
                  <a:moveTo>
                    <a:pt x="219" y="1"/>
                  </a:moveTo>
                  <a:cubicBezTo>
                    <a:pt x="206" y="1"/>
                    <a:pt x="194" y="4"/>
                    <a:pt x="182" y="12"/>
                  </a:cubicBezTo>
                  <a:cubicBezTo>
                    <a:pt x="91" y="80"/>
                    <a:pt x="0" y="490"/>
                    <a:pt x="57" y="672"/>
                  </a:cubicBezTo>
                  <a:cubicBezTo>
                    <a:pt x="102" y="854"/>
                    <a:pt x="455" y="1343"/>
                    <a:pt x="455" y="1343"/>
                  </a:cubicBezTo>
                  <a:cubicBezTo>
                    <a:pt x="455" y="1343"/>
                    <a:pt x="615" y="1275"/>
                    <a:pt x="603" y="1207"/>
                  </a:cubicBezTo>
                  <a:cubicBezTo>
                    <a:pt x="603" y="1207"/>
                    <a:pt x="683" y="706"/>
                    <a:pt x="569" y="456"/>
                  </a:cubicBezTo>
                  <a:cubicBezTo>
                    <a:pt x="458" y="224"/>
                    <a:pt x="320" y="1"/>
                    <a:pt x="2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757655" y="2826141"/>
              <a:ext cx="150596" cy="152801"/>
            </a:xfrm>
            <a:custGeom>
              <a:avLst/>
              <a:gdLst/>
              <a:ahLst/>
              <a:cxnLst/>
              <a:rect l="l" t="t" r="r" b="b"/>
              <a:pathLst>
                <a:path w="1093" h="1109" extrusionOk="0">
                  <a:moveTo>
                    <a:pt x="98" y="1"/>
                  </a:moveTo>
                  <a:cubicBezTo>
                    <a:pt x="85" y="1"/>
                    <a:pt x="75" y="5"/>
                    <a:pt x="69" y="14"/>
                  </a:cubicBezTo>
                  <a:cubicBezTo>
                    <a:pt x="1" y="116"/>
                    <a:pt x="240" y="628"/>
                    <a:pt x="365" y="765"/>
                  </a:cubicBezTo>
                  <a:cubicBezTo>
                    <a:pt x="471" y="871"/>
                    <a:pt x="888" y="1108"/>
                    <a:pt x="1040" y="1108"/>
                  </a:cubicBezTo>
                  <a:cubicBezTo>
                    <a:pt x="1067" y="1108"/>
                    <a:pt x="1086" y="1101"/>
                    <a:pt x="1092" y="1083"/>
                  </a:cubicBezTo>
                  <a:cubicBezTo>
                    <a:pt x="1092" y="1083"/>
                    <a:pt x="1001" y="662"/>
                    <a:pt x="797" y="492"/>
                  </a:cubicBezTo>
                  <a:cubicBezTo>
                    <a:pt x="623" y="338"/>
                    <a:pt x="219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879867" y="2703240"/>
              <a:ext cx="257102" cy="94381"/>
            </a:xfrm>
            <a:custGeom>
              <a:avLst/>
              <a:gdLst/>
              <a:ahLst/>
              <a:cxnLst/>
              <a:rect l="l" t="t" r="r" b="b"/>
              <a:pathLst>
                <a:path w="1866" h="685" extrusionOk="0">
                  <a:moveTo>
                    <a:pt x="163" y="0"/>
                  </a:moveTo>
                  <a:cubicBezTo>
                    <a:pt x="64" y="0"/>
                    <a:pt x="18" y="10"/>
                    <a:pt x="13" y="53"/>
                  </a:cubicBezTo>
                  <a:cubicBezTo>
                    <a:pt x="1" y="133"/>
                    <a:pt x="46" y="292"/>
                    <a:pt x="183" y="349"/>
                  </a:cubicBezTo>
                  <a:cubicBezTo>
                    <a:pt x="183" y="349"/>
                    <a:pt x="445" y="565"/>
                    <a:pt x="774" y="611"/>
                  </a:cubicBezTo>
                  <a:cubicBezTo>
                    <a:pt x="1044" y="648"/>
                    <a:pt x="1313" y="685"/>
                    <a:pt x="1502" y="685"/>
                  </a:cubicBezTo>
                  <a:cubicBezTo>
                    <a:pt x="1544" y="685"/>
                    <a:pt x="1582" y="683"/>
                    <a:pt x="1616" y="679"/>
                  </a:cubicBezTo>
                  <a:cubicBezTo>
                    <a:pt x="1798" y="656"/>
                    <a:pt x="1866" y="599"/>
                    <a:pt x="1752" y="520"/>
                  </a:cubicBezTo>
                  <a:cubicBezTo>
                    <a:pt x="1650" y="429"/>
                    <a:pt x="900" y="19"/>
                    <a:pt x="536" y="7"/>
                  </a:cubicBezTo>
                  <a:cubicBezTo>
                    <a:pt x="368" y="7"/>
                    <a:pt x="247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718525" y="3797913"/>
              <a:ext cx="233541" cy="401360"/>
            </a:xfrm>
            <a:custGeom>
              <a:avLst/>
              <a:gdLst/>
              <a:ahLst/>
              <a:cxnLst/>
              <a:rect l="l" t="t" r="r" b="b"/>
              <a:pathLst>
                <a:path w="1695" h="2913" extrusionOk="0">
                  <a:moveTo>
                    <a:pt x="1" y="1"/>
                  </a:moveTo>
                  <a:cubicBezTo>
                    <a:pt x="12" y="35"/>
                    <a:pt x="524" y="1104"/>
                    <a:pt x="729" y="1582"/>
                  </a:cubicBezTo>
                  <a:cubicBezTo>
                    <a:pt x="933" y="2060"/>
                    <a:pt x="911" y="2366"/>
                    <a:pt x="1263" y="2799"/>
                  </a:cubicBezTo>
                  <a:cubicBezTo>
                    <a:pt x="1297" y="2844"/>
                    <a:pt x="1320" y="2879"/>
                    <a:pt x="1354" y="2912"/>
                  </a:cubicBezTo>
                  <a:cubicBezTo>
                    <a:pt x="1490" y="2765"/>
                    <a:pt x="1593" y="2651"/>
                    <a:pt x="1695" y="2537"/>
                  </a:cubicBezTo>
                  <a:cubicBezTo>
                    <a:pt x="1649" y="2435"/>
                    <a:pt x="1581" y="2321"/>
                    <a:pt x="1513" y="2196"/>
                  </a:cubicBezTo>
                  <a:cubicBezTo>
                    <a:pt x="1138" y="1593"/>
                    <a:pt x="1058" y="1423"/>
                    <a:pt x="808" y="1059"/>
                  </a:cubicBezTo>
                  <a:cubicBezTo>
                    <a:pt x="558" y="706"/>
                    <a:pt x="12" y="2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649634" y="3827674"/>
              <a:ext cx="70545" cy="190829"/>
            </a:xfrm>
            <a:custGeom>
              <a:avLst/>
              <a:gdLst/>
              <a:ahLst/>
              <a:cxnLst/>
              <a:rect l="l" t="t" r="r" b="b"/>
              <a:pathLst>
                <a:path w="512" h="1385" extrusionOk="0">
                  <a:moveTo>
                    <a:pt x="305" y="1"/>
                  </a:moveTo>
                  <a:cubicBezTo>
                    <a:pt x="302" y="1"/>
                    <a:pt x="299" y="1"/>
                    <a:pt x="296" y="1"/>
                  </a:cubicBezTo>
                  <a:cubicBezTo>
                    <a:pt x="216" y="12"/>
                    <a:pt x="69" y="92"/>
                    <a:pt x="34" y="274"/>
                  </a:cubicBezTo>
                  <a:cubicBezTo>
                    <a:pt x="0" y="456"/>
                    <a:pt x="0" y="1127"/>
                    <a:pt x="69" y="1252"/>
                  </a:cubicBezTo>
                  <a:cubicBezTo>
                    <a:pt x="105" y="1332"/>
                    <a:pt x="132" y="1385"/>
                    <a:pt x="168" y="1385"/>
                  </a:cubicBezTo>
                  <a:cubicBezTo>
                    <a:pt x="188" y="1385"/>
                    <a:pt x="210" y="1368"/>
                    <a:pt x="239" y="1332"/>
                  </a:cubicBezTo>
                  <a:cubicBezTo>
                    <a:pt x="239" y="1332"/>
                    <a:pt x="433" y="979"/>
                    <a:pt x="466" y="797"/>
                  </a:cubicBezTo>
                  <a:cubicBezTo>
                    <a:pt x="512" y="616"/>
                    <a:pt x="501" y="388"/>
                    <a:pt x="455" y="274"/>
                  </a:cubicBezTo>
                  <a:cubicBezTo>
                    <a:pt x="411" y="164"/>
                    <a:pt x="389" y="1"/>
                    <a:pt x="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704333" y="3997008"/>
              <a:ext cx="83221" cy="180495"/>
            </a:xfrm>
            <a:custGeom>
              <a:avLst/>
              <a:gdLst/>
              <a:ahLst/>
              <a:cxnLst/>
              <a:rect l="l" t="t" r="r" b="b"/>
              <a:pathLst>
                <a:path w="604" h="1310" extrusionOk="0">
                  <a:moveTo>
                    <a:pt x="462" y="0"/>
                  </a:moveTo>
                  <a:cubicBezTo>
                    <a:pt x="460" y="0"/>
                    <a:pt x="458" y="0"/>
                    <a:pt x="456" y="1"/>
                  </a:cubicBezTo>
                  <a:cubicBezTo>
                    <a:pt x="331" y="12"/>
                    <a:pt x="81" y="342"/>
                    <a:pt x="36" y="524"/>
                  </a:cubicBezTo>
                  <a:cubicBezTo>
                    <a:pt x="1" y="706"/>
                    <a:pt x="92" y="1308"/>
                    <a:pt x="92" y="1308"/>
                  </a:cubicBezTo>
                  <a:cubicBezTo>
                    <a:pt x="92" y="1308"/>
                    <a:pt x="107" y="1309"/>
                    <a:pt x="130" y="1309"/>
                  </a:cubicBezTo>
                  <a:cubicBezTo>
                    <a:pt x="185" y="1309"/>
                    <a:pt x="281" y="1303"/>
                    <a:pt x="297" y="1263"/>
                  </a:cubicBezTo>
                  <a:cubicBezTo>
                    <a:pt x="297" y="1263"/>
                    <a:pt x="581" y="853"/>
                    <a:pt x="592" y="569"/>
                  </a:cubicBezTo>
                  <a:cubicBezTo>
                    <a:pt x="604" y="290"/>
                    <a:pt x="571" y="0"/>
                    <a:pt x="4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5804638" y="4145398"/>
              <a:ext cx="70820" cy="136956"/>
            </a:xfrm>
            <a:custGeom>
              <a:avLst/>
              <a:gdLst/>
              <a:ahLst/>
              <a:cxnLst/>
              <a:rect l="l" t="t" r="r" b="b"/>
              <a:pathLst>
                <a:path w="514" h="994" extrusionOk="0">
                  <a:moveTo>
                    <a:pt x="140" y="0"/>
                  </a:moveTo>
                  <a:cubicBezTo>
                    <a:pt x="135" y="0"/>
                    <a:pt x="131" y="1"/>
                    <a:pt x="126" y="4"/>
                  </a:cubicBezTo>
                  <a:cubicBezTo>
                    <a:pt x="24" y="61"/>
                    <a:pt x="1" y="630"/>
                    <a:pt x="58" y="812"/>
                  </a:cubicBezTo>
                  <a:cubicBezTo>
                    <a:pt x="69" y="857"/>
                    <a:pt x="104" y="925"/>
                    <a:pt x="149" y="994"/>
                  </a:cubicBezTo>
                  <a:cubicBezTo>
                    <a:pt x="297" y="857"/>
                    <a:pt x="410" y="732"/>
                    <a:pt x="513" y="630"/>
                  </a:cubicBezTo>
                  <a:cubicBezTo>
                    <a:pt x="405" y="371"/>
                    <a:pt x="22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5743050" y="3777522"/>
              <a:ext cx="190278" cy="103750"/>
            </a:xfrm>
            <a:custGeom>
              <a:avLst/>
              <a:gdLst/>
              <a:ahLst/>
              <a:cxnLst/>
              <a:rect l="l" t="t" r="r" b="b"/>
              <a:pathLst>
                <a:path w="1381" h="753" extrusionOk="0">
                  <a:moveTo>
                    <a:pt x="448" y="0"/>
                  </a:moveTo>
                  <a:cubicBezTo>
                    <a:pt x="232" y="0"/>
                    <a:pt x="0" y="77"/>
                    <a:pt x="107" y="183"/>
                  </a:cubicBezTo>
                  <a:cubicBezTo>
                    <a:pt x="107" y="183"/>
                    <a:pt x="391" y="467"/>
                    <a:pt x="551" y="536"/>
                  </a:cubicBezTo>
                  <a:cubicBezTo>
                    <a:pt x="705" y="602"/>
                    <a:pt x="1060" y="753"/>
                    <a:pt x="1218" y="753"/>
                  </a:cubicBezTo>
                  <a:cubicBezTo>
                    <a:pt x="1223" y="753"/>
                    <a:pt x="1228" y="752"/>
                    <a:pt x="1233" y="752"/>
                  </a:cubicBezTo>
                  <a:cubicBezTo>
                    <a:pt x="1380" y="729"/>
                    <a:pt x="1312" y="581"/>
                    <a:pt x="1198" y="456"/>
                  </a:cubicBezTo>
                  <a:cubicBezTo>
                    <a:pt x="1085" y="343"/>
                    <a:pt x="710" y="24"/>
                    <a:pt x="493" y="1"/>
                  </a:cubicBezTo>
                  <a:cubicBezTo>
                    <a:pt x="478" y="1"/>
                    <a:pt x="463" y="0"/>
                    <a:pt x="4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875320" y="3920952"/>
              <a:ext cx="198269" cy="136129"/>
            </a:xfrm>
            <a:custGeom>
              <a:avLst/>
              <a:gdLst/>
              <a:ahLst/>
              <a:cxnLst/>
              <a:rect l="l" t="t" r="r" b="b"/>
              <a:pathLst>
                <a:path w="1439" h="988" extrusionOk="0">
                  <a:moveTo>
                    <a:pt x="163" y="0"/>
                  </a:moveTo>
                  <a:cubicBezTo>
                    <a:pt x="145" y="0"/>
                    <a:pt x="128" y="2"/>
                    <a:pt x="114" y="7"/>
                  </a:cubicBezTo>
                  <a:cubicBezTo>
                    <a:pt x="0" y="52"/>
                    <a:pt x="23" y="302"/>
                    <a:pt x="102" y="371"/>
                  </a:cubicBezTo>
                  <a:cubicBezTo>
                    <a:pt x="102" y="371"/>
                    <a:pt x="205" y="484"/>
                    <a:pt x="478" y="666"/>
                  </a:cubicBezTo>
                  <a:cubicBezTo>
                    <a:pt x="739" y="851"/>
                    <a:pt x="864" y="974"/>
                    <a:pt x="1014" y="974"/>
                  </a:cubicBezTo>
                  <a:cubicBezTo>
                    <a:pt x="1021" y="974"/>
                    <a:pt x="1028" y="974"/>
                    <a:pt x="1035" y="973"/>
                  </a:cubicBezTo>
                  <a:cubicBezTo>
                    <a:pt x="1120" y="973"/>
                    <a:pt x="1223" y="987"/>
                    <a:pt x="1303" y="987"/>
                  </a:cubicBezTo>
                  <a:cubicBezTo>
                    <a:pt x="1382" y="987"/>
                    <a:pt x="1439" y="973"/>
                    <a:pt x="1433" y="917"/>
                  </a:cubicBezTo>
                  <a:cubicBezTo>
                    <a:pt x="1421" y="791"/>
                    <a:pt x="1148" y="495"/>
                    <a:pt x="807" y="291"/>
                  </a:cubicBezTo>
                  <a:cubicBezTo>
                    <a:pt x="509" y="102"/>
                    <a:pt x="290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969287" y="4089872"/>
              <a:ext cx="31414" cy="35823"/>
            </a:xfrm>
            <a:custGeom>
              <a:avLst/>
              <a:gdLst/>
              <a:ahLst/>
              <a:cxnLst/>
              <a:rect l="l" t="t" r="r" b="b"/>
              <a:pathLst>
                <a:path w="228" h="260" extrusionOk="0">
                  <a:moveTo>
                    <a:pt x="105" y="0"/>
                  </a:moveTo>
                  <a:cubicBezTo>
                    <a:pt x="86" y="0"/>
                    <a:pt x="71" y="7"/>
                    <a:pt x="57" y="20"/>
                  </a:cubicBezTo>
                  <a:cubicBezTo>
                    <a:pt x="23" y="65"/>
                    <a:pt x="0" y="168"/>
                    <a:pt x="23" y="259"/>
                  </a:cubicBezTo>
                  <a:cubicBezTo>
                    <a:pt x="91" y="191"/>
                    <a:pt x="148" y="123"/>
                    <a:pt x="228" y="43"/>
                  </a:cubicBezTo>
                  <a:cubicBezTo>
                    <a:pt x="173" y="15"/>
                    <a:pt x="134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079219" y="4313629"/>
              <a:ext cx="277494" cy="413761"/>
            </a:xfrm>
            <a:custGeom>
              <a:avLst/>
              <a:gdLst/>
              <a:ahLst/>
              <a:cxnLst/>
              <a:rect l="l" t="t" r="r" b="b"/>
              <a:pathLst>
                <a:path w="2014" h="3003" extrusionOk="0">
                  <a:moveTo>
                    <a:pt x="2013" y="0"/>
                  </a:moveTo>
                  <a:lnTo>
                    <a:pt x="2013" y="0"/>
                  </a:lnTo>
                  <a:cubicBezTo>
                    <a:pt x="1990" y="23"/>
                    <a:pt x="1229" y="933"/>
                    <a:pt x="876" y="1319"/>
                  </a:cubicBezTo>
                  <a:cubicBezTo>
                    <a:pt x="535" y="1706"/>
                    <a:pt x="251" y="1808"/>
                    <a:pt x="1" y="2286"/>
                  </a:cubicBezTo>
                  <a:lnTo>
                    <a:pt x="1" y="3003"/>
                  </a:lnTo>
                  <a:cubicBezTo>
                    <a:pt x="182" y="2854"/>
                    <a:pt x="421" y="2616"/>
                    <a:pt x="637" y="2297"/>
                  </a:cubicBezTo>
                  <a:cubicBezTo>
                    <a:pt x="1047" y="1706"/>
                    <a:pt x="1161" y="1558"/>
                    <a:pt x="1388" y="1183"/>
                  </a:cubicBezTo>
                  <a:cubicBezTo>
                    <a:pt x="1604" y="807"/>
                    <a:pt x="2002" y="23"/>
                    <a:pt x="2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130887" y="4282215"/>
              <a:ext cx="194411" cy="89559"/>
            </a:xfrm>
            <a:custGeom>
              <a:avLst/>
              <a:gdLst/>
              <a:ahLst/>
              <a:cxnLst/>
              <a:rect l="l" t="t" r="r" b="b"/>
              <a:pathLst>
                <a:path w="1411" h="650" extrusionOk="0">
                  <a:moveTo>
                    <a:pt x="1090" y="0"/>
                  </a:moveTo>
                  <a:cubicBezTo>
                    <a:pt x="1062" y="0"/>
                    <a:pt x="1032" y="4"/>
                    <a:pt x="1001" y="11"/>
                  </a:cubicBezTo>
                  <a:cubicBezTo>
                    <a:pt x="819" y="57"/>
                    <a:pt x="217" y="330"/>
                    <a:pt x="126" y="444"/>
                  </a:cubicBezTo>
                  <a:cubicBezTo>
                    <a:pt x="35" y="546"/>
                    <a:pt x="0" y="603"/>
                    <a:pt x="114" y="637"/>
                  </a:cubicBezTo>
                  <a:cubicBezTo>
                    <a:pt x="114" y="637"/>
                    <a:pt x="260" y="649"/>
                    <a:pt x="416" y="649"/>
                  </a:cubicBezTo>
                  <a:cubicBezTo>
                    <a:pt x="522" y="649"/>
                    <a:pt x="632" y="644"/>
                    <a:pt x="706" y="626"/>
                  </a:cubicBezTo>
                  <a:cubicBezTo>
                    <a:pt x="887" y="580"/>
                    <a:pt x="1081" y="478"/>
                    <a:pt x="1172" y="398"/>
                  </a:cubicBezTo>
                  <a:cubicBezTo>
                    <a:pt x="1251" y="307"/>
                    <a:pt x="1411" y="216"/>
                    <a:pt x="1354" y="137"/>
                  </a:cubicBezTo>
                  <a:cubicBezTo>
                    <a:pt x="1317" y="81"/>
                    <a:pt x="1224" y="0"/>
                    <a:pt x="10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080735" y="4417516"/>
              <a:ext cx="124004" cy="81154"/>
            </a:xfrm>
            <a:custGeom>
              <a:avLst/>
              <a:gdLst/>
              <a:ahLst/>
              <a:cxnLst/>
              <a:rect l="l" t="t" r="r" b="b"/>
              <a:pathLst>
                <a:path w="900" h="589" extrusionOk="0">
                  <a:moveTo>
                    <a:pt x="274" y="0"/>
                  </a:moveTo>
                  <a:cubicBezTo>
                    <a:pt x="240" y="0"/>
                    <a:pt x="209" y="3"/>
                    <a:pt x="182" y="8"/>
                  </a:cubicBezTo>
                  <a:cubicBezTo>
                    <a:pt x="137" y="19"/>
                    <a:pt x="69" y="53"/>
                    <a:pt x="0" y="88"/>
                  </a:cubicBezTo>
                  <a:lnTo>
                    <a:pt x="0" y="588"/>
                  </a:lnTo>
                  <a:cubicBezTo>
                    <a:pt x="126" y="588"/>
                    <a:pt x="273" y="576"/>
                    <a:pt x="376" y="531"/>
                  </a:cubicBezTo>
                  <a:cubicBezTo>
                    <a:pt x="637" y="429"/>
                    <a:pt x="899" y="270"/>
                    <a:pt x="831" y="167"/>
                  </a:cubicBezTo>
                  <a:cubicBezTo>
                    <a:pt x="782" y="80"/>
                    <a:pt x="475" y="0"/>
                    <a:pt x="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079219" y="4551715"/>
              <a:ext cx="6338" cy="17361"/>
            </a:xfrm>
            <a:custGeom>
              <a:avLst/>
              <a:gdLst/>
              <a:ahLst/>
              <a:cxnLst/>
              <a:rect l="l" t="t" r="r" b="b"/>
              <a:pathLst>
                <a:path w="46" h="126" extrusionOk="0">
                  <a:moveTo>
                    <a:pt x="11" y="1"/>
                  </a:moveTo>
                  <a:lnTo>
                    <a:pt x="1" y="125"/>
                  </a:lnTo>
                  <a:cubicBezTo>
                    <a:pt x="34" y="69"/>
                    <a:pt x="46" y="24"/>
                    <a:pt x="23" y="12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350235" y="4345043"/>
              <a:ext cx="72198" cy="187522"/>
            </a:xfrm>
            <a:custGeom>
              <a:avLst/>
              <a:gdLst/>
              <a:ahLst/>
              <a:cxnLst/>
              <a:rect l="l" t="t" r="r" b="b"/>
              <a:pathLst>
                <a:path w="524" h="1361" extrusionOk="0">
                  <a:moveTo>
                    <a:pt x="193" y="1"/>
                  </a:moveTo>
                  <a:cubicBezTo>
                    <a:pt x="166" y="1"/>
                    <a:pt x="143" y="17"/>
                    <a:pt x="126" y="56"/>
                  </a:cubicBezTo>
                  <a:cubicBezTo>
                    <a:pt x="126" y="56"/>
                    <a:pt x="1" y="432"/>
                    <a:pt x="1" y="602"/>
                  </a:cubicBezTo>
                  <a:cubicBezTo>
                    <a:pt x="1" y="773"/>
                    <a:pt x="1" y="1182"/>
                    <a:pt x="81" y="1307"/>
                  </a:cubicBezTo>
                  <a:cubicBezTo>
                    <a:pt x="104" y="1344"/>
                    <a:pt x="131" y="1361"/>
                    <a:pt x="158" y="1361"/>
                  </a:cubicBezTo>
                  <a:cubicBezTo>
                    <a:pt x="223" y="1361"/>
                    <a:pt x="291" y="1271"/>
                    <a:pt x="331" y="1160"/>
                  </a:cubicBezTo>
                  <a:cubicBezTo>
                    <a:pt x="399" y="1000"/>
                    <a:pt x="524" y="534"/>
                    <a:pt x="456" y="318"/>
                  </a:cubicBezTo>
                  <a:cubicBezTo>
                    <a:pt x="396" y="163"/>
                    <a:pt x="276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237392" y="4519199"/>
              <a:ext cx="89559" cy="221830"/>
            </a:xfrm>
            <a:custGeom>
              <a:avLst/>
              <a:gdLst/>
              <a:ahLst/>
              <a:cxnLst/>
              <a:rect l="l" t="t" r="r" b="b"/>
              <a:pathLst>
                <a:path w="650" h="1610" extrusionOk="0">
                  <a:moveTo>
                    <a:pt x="479" y="1"/>
                  </a:moveTo>
                  <a:cubicBezTo>
                    <a:pt x="380" y="1"/>
                    <a:pt x="245" y="91"/>
                    <a:pt x="228" y="169"/>
                  </a:cubicBezTo>
                  <a:cubicBezTo>
                    <a:pt x="228" y="169"/>
                    <a:pt x="172" y="305"/>
                    <a:pt x="114" y="634"/>
                  </a:cubicBezTo>
                  <a:cubicBezTo>
                    <a:pt x="58" y="965"/>
                    <a:pt x="1" y="1124"/>
                    <a:pt x="69" y="1260"/>
                  </a:cubicBezTo>
                  <a:cubicBezTo>
                    <a:pt x="131" y="1393"/>
                    <a:pt x="174" y="1610"/>
                    <a:pt x="257" y="1610"/>
                  </a:cubicBezTo>
                  <a:cubicBezTo>
                    <a:pt x="266" y="1610"/>
                    <a:pt x="275" y="1607"/>
                    <a:pt x="286" y="1602"/>
                  </a:cubicBezTo>
                  <a:cubicBezTo>
                    <a:pt x="387" y="1533"/>
                    <a:pt x="547" y="1169"/>
                    <a:pt x="592" y="771"/>
                  </a:cubicBezTo>
                  <a:cubicBezTo>
                    <a:pt x="649" y="373"/>
                    <a:pt x="649" y="111"/>
                    <a:pt x="558" y="32"/>
                  </a:cubicBezTo>
                  <a:cubicBezTo>
                    <a:pt x="539" y="10"/>
                    <a:pt x="511" y="1"/>
                    <a:pt x="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097957" y="4671585"/>
              <a:ext cx="108297" cy="245391"/>
            </a:xfrm>
            <a:custGeom>
              <a:avLst/>
              <a:gdLst/>
              <a:ahLst/>
              <a:cxnLst/>
              <a:rect l="l" t="t" r="r" b="b"/>
              <a:pathLst>
                <a:path w="786" h="1781" extrusionOk="0">
                  <a:moveTo>
                    <a:pt x="662" y="0"/>
                  </a:moveTo>
                  <a:cubicBezTo>
                    <a:pt x="577" y="0"/>
                    <a:pt x="458" y="51"/>
                    <a:pt x="410" y="165"/>
                  </a:cubicBezTo>
                  <a:cubicBezTo>
                    <a:pt x="410" y="165"/>
                    <a:pt x="183" y="415"/>
                    <a:pt x="126" y="746"/>
                  </a:cubicBezTo>
                  <a:cubicBezTo>
                    <a:pt x="57" y="1075"/>
                    <a:pt x="1" y="1405"/>
                    <a:pt x="24" y="1587"/>
                  </a:cubicBezTo>
                  <a:cubicBezTo>
                    <a:pt x="40" y="1706"/>
                    <a:pt x="66" y="1780"/>
                    <a:pt x="112" y="1780"/>
                  </a:cubicBezTo>
                  <a:cubicBezTo>
                    <a:pt x="132" y="1780"/>
                    <a:pt x="155" y="1766"/>
                    <a:pt x="183" y="1735"/>
                  </a:cubicBezTo>
                  <a:cubicBezTo>
                    <a:pt x="274" y="1621"/>
                    <a:pt x="706" y="893"/>
                    <a:pt x="729" y="529"/>
                  </a:cubicBezTo>
                  <a:cubicBezTo>
                    <a:pt x="752" y="165"/>
                    <a:pt x="785" y="29"/>
                    <a:pt x="706" y="6"/>
                  </a:cubicBezTo>
                  <a:cubicBezTo>
                    <a:pt x="693" y="2"/>
                    <a:pt x="678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914588" y="3218405"/>
              <a:ext cx="266334" cy="380693"/>
            </a:xfrm>
            <a:custGeom>
              <a:avLst/>
              <a:gdLst/>
              <a:ahLst/>
              <a:cxnLst/>
              <a:rect l="l" t="t" r="r" b="b"/>
              <a:pathLst>
                <a:path w="1933" h="2763" extrusionOk="0">
                  <a:moveTo>
                    <a:pt x="1876" y="1"/>
                  </a:moveTo>
                  <a:cubicBezTo>
                    <a:pt x="1816" y="1"/>
                    <a:pt x="1664" y="176"/>
                    <a:pt x="1568" y="272"/>
                  </a:cubicBezTo>
                  <a:cubicBezTo>
                    <a:pt x="1568" y="272"/>
                    <a:pt x="670" y="1466"/>
                    <a:pt x="499" y="1717"/>
                  </a:cubicBezTo>
                  <a:cubicBezTo>
                    <a:pt x="340" y="1967"/>
                    <a:pt x="226" y="2137"/>
                    <a:pt x="113" y="2387"/>
                  </a:cubicBezTo>
                  <a:cubicBezTo>
                    <a:pt x="14" y="2605"/>
                    <a:pt x="1" y="2762"/>
                    <a:pt x="96" y="2762"/>
                  </a:cubicBezTo>
                  <a:cubicBezTo>
                    <a:pt x="111" y="2762"/>
                    <a:pt x="128" y="2759"/>
                    <a:pt x="147" y="2751"/>
                  </a:cubicBezTo>
                  <a:cubicBezTo>
                    <a:pt x="284" y="2695"/>
                    <a:pt x="534" y="2217"/>
                    <a:pt x="670" y="2080"/>
                  </a:cubicBezTo>
                  <a:cubicBezTo>
                    <a:pt x="807" y="1944"/>
                    <a:pt x="1012" y="1523"/>
                    <a:pt x="1341" y="1136"/>
                  </a:cubicBezTo>
                  <a:cubicBezTo>
                    <a:pt x="1682" y="738"/>
                    <a:pt x="1932" y="102"/>
                    <a:pt x="1899" y="21"/>
                  </a:cubicBezTo>
                  <a:cubicBezTo>
                    <a:pt x="1895" y="7"/>
                    <a:pt x="1887" y="1"/>
                    <a:pt x="1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991194" y="3499892"/>
              <a:ext cx="252418" cy="94519"/>
            </a:xfrm>
            <a:custGeom>
              <a:avLst/>
              <a:gdLst/>
              <a:ahLst/>
              <a:cxnLst/>
              <a:rect l="l" t="t" r="r" b="b"/>
              <a:pathLst>
                <a:path w="1832" h="686" extrusionOk="0">
                  <a:moveTo>
                    <a:pt x="1748" y="0"/>
                  </a:moveTo>
                  <a:cubicBezTo>
                    <a:pt x="1693" y="0"/>
                    <a:pt x="1610" y="15"/>
                    <a:pt x="1513" y="15"/>
                  </a:cubicBezTo>
                  <a:cubicBezTo>
                    <a:pt x="1320" y="15"/>
                    <a:pt x="1229" y="37"/>
                    <a:pt x="921" y="94"/>
                  </a:cubicBezTo>
                  <a:cubicBezTo>
                    <a:pt x="615" y="151"/>
                    <a:pt x="205" y="435"/>
                    <a:pt x="205" y="435"/>
                  </a:cubicBezTo>
                  <a:cubicBezTo>
                    <a:pt x="57" y="481"/>
                    <a:pt x="1" y="685"/>
                    <a:pt x="205" y="685"/>
                  </a:cubicBezTo>
                  <a:cubicBezTo>
                    <a:pt x="398" y="685"/>
                    <a:pt x="921" y="538"/>
                    <a:pt x="1263" y="458"/>
                  </a:cubicBezTo>
                  <a:cubicBezTo>
                    <a:pt x="1593" y="379"/>
                    <a:pt x="1786" y="174"/>
                    <a:pt x="1820" y="71"/>
                  </a:cubicBezTo>
                  <a:cubicBezTo>
                    <a:pt x="1832" y="15"/>
                    <a:pt x="1804" y="0"/>
                    <a:pt x="17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072761" y="3361835"/>
              <a:ext cx="230372" cy="101408"/>
            </a:xfrm>
            <a:custGeom>
              <a:avLst/>
              <a:gdLst/>
              <a:ahLst/>
              <a:cxnLst/>
              <a:rect l="l" t="t" r="r" b="b"/>
              <a:pathLst>
                <a:path w="1672" h="736" extrusionOk="0">
                  <a:moveTo>
                    <a:pt x="1460" y="0"/>
                  </a:moveTo>
                  <a:cubicBezTo>
                    <a:pt x="1422" y="0"/>
                    <a:pt x="1382" y="56"/>
                    <a:pt x="1035" y="95"/>
                  </a:cubicBezTo>
                  <a:cubicBezTo>
                    <a:pt x="534" y="152"/>
                    <a:pt x="307" y="459"/>
                    <a:pt x="307" y="459"/>
                  </a:cubicBezTo>
                  <a:cubicBezTo>
                    <a:pt x="307" y="459"/>
                    <a:pt x="0" y="709"/>
                    <a:pt x="170" y="732"/>
                  </a:cubicBezTo>
                  <a:cubicBezTo>
                    <a:pt x="181" y="734"/>
                    <a:pt x="195" y="736"/>
                    <a:pt x="210" y="736"/>
                  </a:cubicBezTo>
                  <a:cubicBezTo>
                    <a:pt x="411" y="736"/>
                    <a:pt x="938" y="535"/>
                    <a:pt x="1171" y="482"/>
                  </a:cubicBezTo>
                  <a:cubicBezTo>
                    <a:pt x="1421" y="425"/>
                    <a:pt x="1671" y="118"/>
                    <a:pt x="1535" y="39"/>
                  </a:cubicBezTo>
                  <a:cubicBezTo>
                    <a:pt x="1493" y="11"/>
                    <a:pt x="1477" y="0"/>
                    <a:pt x="1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6171412" y="3232321"/>
              <a:ext cx="181873" cy="89696"/>
            </a:xfrm>
            <a:custGeom>
              <a:avLst/>
              <a:gdLst/>
              <a:ahLst/>
              <a:cxnLst/>
              <a:rect l="l" t="t" r="r" b="b"/>
              <a:pathLst>
                <a:path w="1320" h="651" extrusionOk="0">
                  <a:moveTo>
                    <a:pt x="1149" y="1"/>
                  </a:moveTo>
                  <a:cubicBezTo>
                    <a:pt x="990" y="1"/>
                    <a:pt x="819" y="57"/>
                    <a:pt x="535" y="114"/>
                  </a:cubicBezTo>
                  <a:cubicBezTo>
                    <a:pt x="262" y="171"/>
                    <a:pt x="68" y="535"/>
                    <a:pt x="68" y="535"/>
                  </a:cubicBezTo>
                  <a:cubicBezTo>
                    <a:pt x="0" y="612"/>
                    <a:pt x="3" y="650"/>
                    <a:pt x="99" y="650"/>
                  </a:cubicBezTo>
                  <a:cubicBezTo>
                    <a:pt x="131" y="650"/>
                    <a:pt x="174" y="646"/>
                    <a:pt x="228" y="637"/>
                  </a:cubicBezTo>
                  <a:cubicBezTo>
                    <a:pt x="455" y="615"/>
                    <a:pt x="683" y="501"/>
                    <a:pt x="899" y="365"/>
                  </a:cubicBezTo>
                  <a:cubicBezTo>
                    <a:pt x="1127" y="228"/>
                    <a:pt x="1319" y="1"/>
                    <a:pt x="1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864297" y="3290051"/>
              <a:ext cx="81567" cy="236435"/>
            </a:xfrm>
            <a:custGeom>
              <a:avLst/>
              <a:gdLst/>
              <a:ahLst/>
              <a:cxnLst/>
              <a:rect l="l" t="t" r="r" b="b"/>
              <a:pathLst>
                <a:path w="592" h="1716" extrusionOk="0">
                  <a:moveTo>
                    <a:pt x="124" y="0"/>
                  </a:moveTo>
                  <a:cubicBezTo>
                    <a:pt x="121" y="0"/>
                    <a:pt x="117" y="1"/>
                    <a:pt x="114" y="2"/>
                  </a:cubicBezTo>
                  <a:cubicBezTo>
                    <a:pt x="0" y="25"/>
                    <a:pt x="35" y="218"/>
                    <a:pt x="35" y="525"/>
                  </a:cubicBezTo>
                  <a:cubicBezTo>
                    <a:pt x="35" y="833"/>
                    <a:pt x="227" y="1651"/>
                    <a:pt x="227" y="1651"/>
                  </a:cubicBezTo>
                  <a:cubicBezTo>
                    <a:pt x="232" y="1697"/>
                    <a:pt x="246" y="1716"/>
                    <a:pt x="265" y="1716"/>
                  </a:cubicBezTo>
                  <a:cubicBezTo>
                    <a:pt x="338" y="1716"/>
                    <a:pt x="490" y="1452"/>
                    <a:pt x="535" y="1344"/>
                  </a:cubicBezTo>
                  <a:cubicBezTo>
                    <a:pt x="591" y="1197"/>
                    <a:pt x="535" y="889"/>
                    <a:pt x="512" y="696"/>
                  </a:cubicBezTo>
                  <a:cubicBezTo>
                    <a:pt x="479" y="508"/>
                    <a:pt x="242" y="0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961433" y="3182168"/>
              <a:ext cx="64344" cy="209292"/>
            </a:xfrm>
            <a:custGeom>
              <a:avLst/>
              <a:gdLst/>
              <a:ahLst/>
              <a:cxnLst/>
              <a:rect l="l" t="t" r="r" b="b"/>
              <a:pathLst>
                <a:path w="467" h="1519" extrusionOk="0">
                  <a:moveTo>
                    <a:pt x="273" y="1"/>
                  </a:moveTo>
                  <a:cubicBezTo>
                    <a:pt x="273" y="1"/>
                    <a:pt x="114" y="387"/>
                    <a:pt x="57" y="557"/>
                  </a:cubicBezTo>
                  <a:cubicBezTo>
                    <a:pt x="0" y="729"/>
                    <a:pt x="57" y="1285"/>
                    <a:pt x="57" y="1285"/>
                  </a:cubicBezTo>
                  <a:cubicBezTo>
                    <a:pt x="57" y="1285"/>
                    <a:pt x="114" y="1456"/>
                    <a:pt x="217" y="1513"/>
                  </a:cubicBezTo>
                  <a:cubicBezTo>
                    <a:pt x="227" y="1517"/>
                    <a:pt x="237" y="1519"/>
                    <a:pt x="246" y="1519"/>
                  </a:cubicBezTo>
                  <a:cubicBezTo>
                    <a:pt x="337" y="1519"/>
                    <a:pt x="369" y="1325"/>
                    <a:pt x="421" y="1149"/>
                  </a:cubicBezTo>
                  <a:cubicBezTo>
                    <a:pt x="467" y="944"/>
                    <a:pt x="467" y="615"/>
                    <a:pt x="444" y="342"/>
                  </a:cubicBezTo>
                  <a:cubicBezTo>
                    <a:pt x="421" y="57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6072761" y="3067259"/>
              <a:ext cx="69029" cy="177464"/>
            </a:xfrm>
            <a:custGeom>
              <a:avLst/>
              <a:gdLst/>
              <a:ahLst/>
              <a:cxnLst/>
              <a:rect l="l" t="t" r="r" b="b"/>
              <a:pathLst>
                <a:path w="501" h="1288" extrusionOk="0">
                  <a:moveTo>
                    <a:pt x="271" y="1"/>
                  </a:moveTo>
                  <a:cubicBezTo>
                    <a:pt x="209" y="1"/>
                    <a:pt x="156" y="232"/>
                    <a:pt x="79" y="413"/>
                  </a:cubicBezTo>
                  <a:cubicBezTo>
                    <a:pt x="0" y="641"/>
                    <a:pt x="0" y="1118"/>
                    <a:pt x="0" y="1118"/>
                  </a:cubicBezTo>
                  <a:cubicBezTo>
                    <a:pt x="0" y="1241"/>
                    <a:pt x="55" y="1287"/>
                    <a:pt x="113" y="1287"/>
                  </a:cubicBezTo>
                  <a:cubicBezTo>
                    <a:pt x="157" y="1287"/>
                    <a:pt x="203" y="1261"/>
                    <a:pt x="228" y="1221"/>
                  </a:cubicBezTo>
                  <a:cubicBezTo>
                    <a:pt x="273" y="1141"/>
                    <a:pt x="443" y="664"/>
                    <a:pt x="478" y="584"/>
                  </a:cubicBezTo>
                  <a:cubicBezTo>
                    <a:pt x="501" y="504"/>
                    <a:pt x="387" y="140"/>
                    <a:pt x="307" y="27"/>
                  </a:cubicBezTo>
                  <a:cubicBezTo>
                    <a:pt x="294" y="9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141910" y="3554591"/>
              <a:ext cx="114084" cy="447104"/>
            </a:xfrm>
            <a:custGeom>
              <a:avLst/>
              <a:gdLst/>
              <a:ahLst/>
              <a:cxnLst/>
              <a:rect l="l" t="t" r="r" b="b"/>
              <a:pathLst>
                <a:path w="828" h="3245" extrusionOk="0">
                  <a:moveTo>
                    <a:pt x="723" y="1"/>
                  </a:moveTo>
                  <a:cubicBezTo>
                    <a:pt x="704" y="1"/>
                    <a:pt x="683" y="13"/>
                    <a:pt x="660" y="38"/>
                  </a:cubicBezTo>
                  <a:cubicBezTo>
                    <a:pt x="546" y="141"/>
                    <a:pt x="489" y="675"/>
                    <a:pt x="421" y="857"/>
                  </a:cubicBezTo>
                  <a:cubicBezTo>
                    <a:pt x="342" y="1039"/>
                    <a:pt x="319" y="1494"/>
                    <a:pt x="160" y="1983"/>
                  </a:cubicBezTo>
                  <a:cubicBezTo>
                    <a:pt x="0" y="2472"/>
                    <a:pt x="0" y="3166"/>
                    <a:pt x="69" y="3234"/>
                  </a:cubicBezTo>
                  <a:cubicBezTo>
                    <a:pt x="75" y="3242"/>
                    <a:pt x="81" y="3245"/>
                    <a:pt x="87" y="3245"/>
                  </a:cubicBezTo>
                  <a:cubicBezTo>
                    <a:pt x="144" y="3245"/>
                    <a:pt x="222" y="3003"/>
                    <a:pt x="273" y="2870"/>
                  </a:cubicBezTo>
                  <a:cubicBezTo>
                    <a:pt x="273" y="2870"/>
                    <a:pt x="648" y="1426"/>
                    <a:pt x="706" y="1130"/>
                  </a:cubicBezTo>
                  <a:cubicBezTo>
                    <a:pt x="774" y="834"/>
                    <a:pt x="807" y="630"/>
                    <a:pt x="819" y="357"/>
                  </a:cubicBezTo>
                  <a:cubicBezTo>
                    <a:pt x="828" y="144"/>
                    <a:pt x="788" y="1"/>
                    <a:pt x="7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088588" y="3592344"/>
              <a:ext cx="92176" cy="117942"/>
            </a:xfrm>
            <a:custGeom>
              <a:avLst/>
              <a:gdLst/>
              <a:ahLst/>
              <a:cxnLst/>
              <a:rect l="l" t="t" r="r" b="b"/>
              <a:pathLst>
                <a:path w="669" h="856" extrusionOk="0">
                  <a:moveTo>
                    <a:pt x="552" y="1"/>
                  </a:moveTo>
                  <a:cubicBezTo>
                    <a:pt x="534" y="1"/>
                    <a:pt x="513" y="5"/>
                    <a:pt x="489" y="14"/>
                  </a:cubicBezTo>
                  <a:cubicBezTo>
                    <a:pt x="387" y="60"/>
                    <a:pt x="194" y="185"/>
                    <a:pt x="12" y="322"/>
                  </a:cubicBezTo>
                  <a:lnTo>
                    <a:pt x="1" y="856"/>
                  </a:lnTo>
                  <a:cubicBezTo>
                    <a:pt x="12" y="845"/>
                    <a:pt x="24" y="845"/>
                    <a:pt x="34" y="833"/>
                  </a:cubicBezTo>
                  <a:cubicBezTo>
                    <a:pt x="296" y="663"/>
                    <a:pt x="580" y="254"/>
                    <a:pt x="580" y="254"/>
                  </a:cubicBezTo>
                  <a:cubicBezTo>
                    <a:pt x="669" y="165"/>
                    <a:pt x="664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5086935" y="3744316"/>
              <a:ext cx="66825" cy="107057"/>
            </a:xfrm>
            <a:custGeom>
              <a:avLst/>
              <a:gdLst/>
              <a:ahLst/>
              <a:cxnLst/>
              <a:rect l="l" t="t" r="r" b="b"/>
              <a:pathLst>
                <a:path w="485" h="777" extrusionOk="0">
                  <a:moveTo>
                    <a:pt x="362" y="1"/>
                  </a:moveTo>
                  <a:cubicBezTo>
                    <a:pt x="356" y="1"/>
                    <a:pt x="350" y="2"/>
                    <a:pt x="342" y="3"/>
                  </a:cubicBezTo>
                  <a:cubicBezTo>
                    <a:pt x="263" y="15"/>
                    <a:pt x="137" y="106"/>
                    <a:pt x="1" y="220"/>
                  </a:cubicBezTo>
                  <a:lnTo>
                    <a:pt x="1" y="777"/>
                  </a:lnTo>
                  <a:cubicBezTo>
                    <a:pt x="251" y="561"/>
                    <a:pt x="319" y="311"/>
                    <a:pt x="319" y="311"/>
                  </a:cubicBezTo>
                  <a:cubicBezTo>
                    <a:pt x="319" y="311"/>
                    <a:pt x="485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085557" y="3907036"/>
              <a:ext cx="32517" cy="86941"/>
            </a:xfrm>
            <a:custGeom>
              <a:avLst/>
              <a:gdLst/>
              <a:ahLst/>
              <a:cxnLst/>
              <a:rect l="l" t="t" r="r" b="b"/>
              <a:pathLst>
                <a:path w="236" h="631" extrusionOk="0">
                  <a:moveTo>
                    <a:pt x="191" y="0"/>
                  </a:moveTo>
                  <a:cubicBezTo>
                    <a:pt x="160" y="0"/>
                    <a:pt x="106" y="24"/>
                    <a:pt x="23" y="73"/>
                  </a:cubicBezTo>
                  <a:cubicBezTo>
                    <a:pt x="11" y="73"/>
                    <a:pt x="11" y="85"/>
                    <a:pt x="0" y="85"/>
                  </a:cubicBezTo>
                  <a:lnTo>
                    <a:pt x="0" y="631"/>
                  </a:lnTo>
                  <a:cubicBezTo>
                    <a:pt x="182" y="449"/>
                    <a:pt x="216" y="119"/>
                    <a:pt x="216" y="119"/>
                  </a:cubicBezTo>
                  <a:cubicBezTo>
                    <a:pt x="235" y="41"/>
                    <a:pt x="233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275006" y="3612735"/>
              <a:ext cx="136542" cy="211496"/>
            </a:xfrm>
            <a:custGeom>
              <a:avLst/>
              <a:gdLst/>
              <a:ahLst/>
              <a:cxnLst/>
              <a:rect l="l" t="t" r="r" b="b"/>
              <a:pathLst>
                <a:path w="991" h="1535" extrusionOk="0">
                  <a:moveTo>
                    <a:pt x="118" y="0"/>
                  </a:moveTo>
                  <a:cubicBezTo>
                    <a:pt x="40" y="0"/>
                    <a:pt x="1" y="324"/>
                    <a:pt x="1" y="447"/>
                  </a:cubicBezTo>
                  <a:cubicBezTo>
                    <a:pt x="1" y="594"/>
                    <a:pt x="172" y="867"/>
                    <a:pt x="274" y="1026"/>
                  </a:cubicBezTo>
                  <a:cubicBezTo>
                    <a:pt x="358" y="1184"/>
                    <a:pt x="742" y="1535"/>
                    <a:pt x="872" y="1535"/>
                  </a:cubicBezTo>
                  <a:cubicBezTo>
                    <a:pt x="883" y="1535"/>
                    <a:pt x="893" y="1532"/>
                    <a:pt x="900" y="1527"/>
                  </a:cubicBezTo>
                  <a:cubicBezTo>
                    <a:pt x="991" y="1459"/>
                    <a:pt x="888" y="1288"/>
                    <a:pt x="774" y="1004"/>
                  </a:cubicBezTo>
                  <a:cubicBezTo>
                    <a:pt x="660" y="720"/>
                    <a:pt x="172" y="48"/>
                    <a:pt x="172" y="48"/>
                  </a:cubicBezTo>
                  <a:cubicBezTo>
                    <a:pt x="152" y="15"/>
                    <a:pt x="134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5240974" y="3772837"/>
              <a:ext cx="89145" cy="196064"/>
            </a:xfrm>
            <a:custGeom>
              <a:avLst/>
              <a:gdLst/>
              <a:ahLst/>
              <a:cxnLst/>
              <a:rect l="l" t="t" r="r" b="b"/>
              <a:pathLst>
                <a:path w="647" h="1423" extrusionOk="0">
                  <a:moveTo>
                    <a:pt x="114" y="0"/>
                  </a:moveTo>
                  <a:cubicBezTo>
                    <a:pt x="0" y="0"/>
                    <a:pt x="55" y="211"/>
                    <a:pt x="78" y="410"/>
                  </a:cubicBezTo>
                  <a:cubicBezTo>
                    <a:pt x="100" y="615"/>
                    <a:pt x="225" y="923"/>
                    <a:pt x="361" y="1173"/>
                  </a:cubicBezTo>
                  <a:cubicBezTo>
                    <a:pt x="487" y="1423"/>
                    <a:pt x="634" y="1423"/>
                    <a:pt x="634" y="1423"/>
                  </a:cubicBezTo>
                  <a:cubicBezTo>
                    <a:pt x="634" y="1423"/>
                    <a:pt x="646" y="991"/>
                    <a:pt x="634" y="820"/>
                  </a:cubicBezTo>
                  <a:cubicBezTo>
                    <a:pt x="623" y="638"/>
                    <a:pt x="361" y="149"/>
                    <a:pt x="361" y="149"/>
                  </a:cubicBezTo>
                  <a:cubicBezTo>
                    <a:pt x="361" y="149"/>
                    <a:pt x="248" y="13"/>
                    <a:pt x="123" y="1"/>
                  </a:cubicBezTo>
                  <a:cubicBezTo>
                    <a:pt x="120" y="1"/>
                    <a:pt x="117" y="0"/>
                    <a:pt x="1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5209285" y="3942722"/>
              <a:ext cx="70407" cy="173744"/>
            </a:xfrm>
            <a:custGeom>
              <a:avLst/>
              <a:gdLst/>
              <a:ahLst/>
              <a:cxnLst/>
              <a:rect l="l" t="t" r="r" b="b"/>
              <a:pathLst>
                <a:path w="511" h="1261" extrusionOk="0">
                  <a:moveTo>
                    <a:pt x="137" y="1"/>
                  </a:moveTo>
                  <a:cubicBezTo>
                    <a:pt x="82" y="1"/>
                    <a:pt x="35" y="54"/>
                    <a:pt x="23" y="110"/>
                  </a:cubicBezTo>
                  <a:cubicBezTo>
                    <a:pt x="0" y="213"/>
                    <a:pt x="23" y="713"/>
                    <a:pt x="35" y="792"/>
                  </a:cubicBezTo>
                  <a:cubicBezTo>
                    <a:pt x="35" y="883"/>
                    <a:pt x="285" y="1179"/>
                    <a:pt x="399" y="1247"/>
                  </a:cubicBezTo>
                  <a:cubicBezTo>
                    <a:pt x="413" y="1257"/>
                    <a:pt x="425" y="1261"/>
                    <a:pt x="435" y="1261"/>
                  </a:cubicBezTo>
                  <a:cubicBezTo>
                    <a:pt x="511" y="1261"/>
                    <a:pt x="465" y="1014"/>
                    <a:pt x="455" y="804"/>
                  </a:cubicBezTo>
                  <a:cubicBezTo>
                    <a:pt x="455" y="565"/>
                    <a:pt x="273" y="133"/>
                    <a:pt x="273" y="133"/>
                  </a:cubicBezTo>
                  <a:cubicBezTo>
                    <a:pt x="232" y="36"/>
                    <a:pt x="182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54;p2"/>
          <p:cNvGrpSpPr/>
          <p:nvPr/>
        </p:nvGrpSpPr>
        <p:grpSpPr>
          <a:xfrm rot="2944740">
            <a:off x="-925952" y="3797097"/>
            <a:ext cx="2203425" cy="1327551"/>
            <a:chOff x="6267675" y="4640100"/>
            <a:chExt cx="446975" cy="269300"/>
          </a:xfrm>
        </p:grpSpPr>
        <p:sp>
          <p:nvSpPr>
            <p:cNvPr id="55" name="Google Shape;55;p2"/>
            <p:cNvSpPr/>
            <p:nvPr/>
          </p:nvSpPr>
          <p:spPr>
            <a:xfrm>
              <a:off x="6267675" y="4640100"/>
              <a:ext cx="443875" cy="269300"/>
            </a:xfrm>
            <a:custGeom>
              <a:avLst/>
              <a:gdLst/>
              <a:ahLst/>
              <a:cxnLst/>
              <a:rect l="l" t="t" r="r" b="b"/>
              <a:pathLst>
                <a:path w="17755" h="10772" extrusionOk="0">
                  <a:moveTo>
                    <a:pt x="4254" y="0"/>
                  </a:moveTo>
                  <a:lnTo>
                    <a:pt x="1331" y="1309"/>
                  </a:lnTo>
                  <a:lnTo>
                    <a:pt x="978" y="1468"/>
                  </a:lnTo>
                  <a:lnTo>
                    <a:pt x="831" y="2014"/>
                  </a:lnTo>
                  <a:lnTo>
                    <a:pt x="330" y="3924"/>
                  </a:lnTo>
                  <a:cubicBezTo>
                    <a:pt x="330" y="3924"/>
                    <a:pt x="705" y="4868"/>
                    <a:pt x="819" y="5585"/>
                  </a:cubicBezTo>
                  <a:cubicBezTo>
                    <a:pt x="864" y="5858"/>
                    <a:pt x="876" y="6108"/>
                    <a:pt x="808" y="6245"/>
                  </a:cubicBezTo>
                  <a:cubicBezTo>
                    <a:pt x="694" y="6460"/>
                    <a:pt x="581" y="6733"/>
                    <a:pt x="501" y="7029"/>
                  </a:cubicBezTo>
                  <a:cubicBezTo>
                    <a:pt x="376" y="7416"/>
                    <a:pt x="308" y="7860"/>
                    <a:pt x="341" y="8303"/>
                  </a:cubicBezTo>
                  <a:cubicBezTo>
                    <a:pt x="364" y="8656"/>
                    <a:pt x="250" y="9417"/>
                    <a:pt x="148" y="9998"/>
                  </a:cubicBezTo>
                  <a:cubicBezTo>
                    <a:pt x="148" y="10020"/>
                    <a:pt x="137" y="10043"/>
                    <a:pt x="137" y="10066"/>
                  </a:cubicBezTo>
                  <a:cubicBezTo>
                    <a:pt x="68" y="10464"/>
                    <a:pt x="0" y="10771"/>
                    <a:pt x="0" y="10771"/>
                  </a:cubicBezTo>
                  <a:lnTo>
                    <a:pt x="17754" y="10771"/>
                  </a:lnTo>
                  <a:lnTo>
                    <a:pt x="17742" y="8667"/>
                  </a:lnTo>
                  <a:lnTo>
                    <a:pt x="17742" y="8257"/>
                  </a:lnTo>
                  <a:lnTo>
                    <a:pt x="17742" y="8178"/>
                  </a:lnTo>
                  <a:lnTo>
                    <a:pt x="17742" y="8166"/>
                  </a:lnTo>
                  <a:lnTo>
                    <a:pt x="17742" y="8052"/>
                  </a:lnTo>
                  <a:lnTo>
                    <a:pt x="17731" y="7382"/>
                  </a:lnTo>
                  <a:lnTo>
                    <a:pt x="17731" y="7347"/>
                  </a:lnTo>
                  <a:lnTo>
                    <a:pt x="17709" y="3197"/>
                  </a:lnTo>
                  <a:lnTo>
                    <a:pt x="16662" y="2969"/>
                  </a:lnTo>
                  <a:lnTo>
                    <a:pt x="16412" y="2912"/>
                  </a:lnTo>
                  <a:lnTo>
                    <a:pt x="16400" y="2912"/>
                  </a:lnTo>
                  <a:lnTo>
                    <a:pt x="15957" y="2810"/>
                  </a:lnTo>
                  <a:lnTo>
                    <a:pt x="15945" y="2810"/>
                  </a:lnTo>
                  <a:cubicBezTo>
                    <a:pt x="15923" y="2810"/>
                    <a:pt x="15889" y="2798"/>
                    <a:pt x="15866" y="2787"/>
                  </a:cubicBezTo>
                  <a:cubicBezTo>
                    <a:pt x="15832" y="2787"/>
                    <a:pt x="15798" y="2775"/>
                    <a:pt x="15763" y="2764"/>
                  </a:cubicBezTo>
                  <a:cubicBezTo>
                    <a:pt x="15741" y="2764"/>
                    <a:pt x="15730" y="2753"/>
                    <a:pt x="15707" y="2753"/>
                  </a:cubicBezTo>
                  <a:cubicBezTo>
                    <a:pt x="15695" y="2753"/>
                    <a:pt x="15684" y="2742"/>
                    <a:pt x="15672" y="2742"/>
                  </a:cubicBezTo>
                  <a:cubicBezTo>
                    <a:pt x="15627" y="2730"/>
                    <a:pt x="15581" y="2719"/>
                    <a:pt x="15548" y="2707"/>
                  </a:cubicBezTo>
                  <a:cubicBezTo>
                    <a:pt x="15502" y="2696"/>
                    <a:pt x="15468" y="2684"/>
                    <a:pt x="15434" y="2684"/>
                  </a:cubicBezTo>
                  <a:cubicBezTo>
                    <a:pt x="15422" y="2673"/>
                    <a:pt x="15411" y="2673"/>
                    <a:pt x="15411" y="2673"/>
                  </a:cubicBezTo>
                  <a:cubicBezTo>
                    <a:pt x="15377" y="2662"/>
                    <a:pt x="15354" y="2662"/>
                    <a:pt x="15331" y="2651"/>
                  </a:cubicBezTo>
                  <a:cubicBezTo>
                    <a:pt x="14967" y="2560"/>
                    <a:pt x="14843" y="2548"/>
                    <a:pt x="13944" y="2525"/>
                  </a:cubicBezTo>
                  <a:cubicBezTo>
                    <a:pt x="13777" y="2519"/>
                    <a:pt x="13629" y="2517"/>
                    <a:pt x="13493" y="2517"/>
                  </a:cubicBezTo>
                  <a:cubicBezTo>
                    <a:pt x="13119" y="2517"/>
                    <a:pt x="12849" y="2534"/>
                    <a:pt x="12601" y="2534"/>
                  </a:cubicBezTo>
                  <a:cubicBezTo>
                    <a:pt x="12265" y="2534"/>
                    <a:pt x="11970" y="2503"/>
                    <a:pt x="11510" y="2355"/>
                  </a:cubicBezTo>
                  <a:cubicBezTo>
                    <a:pt x="10589" y="2059"/>
                    <a:pt x="10259" y="2105"/>
                    <a:pt x="9258" y="1764"/>
                  </a:cubicBezTo>
                  <a:cubicBezTo>
                    <a:pt x="9235" y="1764"/>
                    <a:pt x="9224" y="1752"/>
                    <a:pt x="9212" y="1752"/>
                  </a:cubicBezTo>
                  <a:cubicBezTo>
                    <a:pt x="8201" y="1400"/>
                    <a:pt x="6665" y="240"/>
                    <a:pt x="6665" y="240"/>
                  </a:cubicBezTo>
                  <a:lnTo>
                    <a:pt x="5790" y="1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351550" y="4771450"/>
              <a:ext cx="36700" cy="31250"/>
            </a:xfrm>
            <a:custGeom>
              <a:avLst/>
              <a:gdLst/>
              <a:ahLst/>
              <a:cxnLst/>
              <a:rect l="l" t="t" r="r" b="b"/>
              <a:pathLst>
                <a:path w="1468" h="1250" extrusionOk="0">
                  <a:moveTo>
                    <a:pt x="762" y="1"/>
                  </a:moveTo>
                  <a:cubicBezTo>
                    <a:pt x="478" y="12"/>
                    <a:pt x="274" y="194"/>
                    <a:pt x="114" y="410"/>
                  </a:cubicBezTo>
                  <a:cubicBezTo>
                    <a:pt x="1" y="569"/>
                    <a:pt x="69" y="786"/>
                    <a:pt x="183" y="922"/>
                  </a:cubicBezTo>
                  <a:lnTo>
                    <a:pt x="353" y="1127"/>
                  </a:lnTo>
                  <a:cubicBezTo>
                    <a:pt x="428" y="1209"/>
                    <a:pt x="536" y="1250"/>
                    <a:pt x="644" y="1250"/>
                  </a:cubicBezTo>
                  <a:cubicBezTo>
                    <a:pt x="717" y="1250"/>
                    <a:pt x="790" y="1232"/>
                    <a:pt x="853" y="1195"/>
                  </a:cubicBezTo>
                  <a:cubicBezTo>
                    <a:pt x="944" y="1195"/>
                    <a:pt x="1047" y="1173"/>
                    <a:pt x="1126" y="1115"/>
                  </a:cubicBezTo>
                  <a:cubicBezTo>
                    <a:pt x="1388" y="968"/>
                    <a:pt x="1467" y="649"/>
                    <a:pt x="1354" y="387"/>
                  </a:cubicBezTo>
                  <a:cubicBezTo>
                    <a:pt x="1263" y="160"/>
                    <a:pt x="1024" y="1"/>
                    <a:pt x="7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422900" y="4738950"/>
              <a:ext cx="27325" cy="42175"/>
            </a:xfrm>
            <a:custGeom>
              <a:avLst/>
              <a:gdLst/>
              <a:ahLst/>
              <a:cxnLst/>
              <a:rect l="l" t="t" r="r" b="b"/>
              <a:pathLst>
                <a:path w="1093" h="1687" extrusionOk="0">
                  <a:moveTo>
                    <a:pt x="854" y="1040"/>
                  </a:moveTo>
                  <a:cubicBezTo>
                    <a:pt x="865" y="1061"/>
                    <a:pt x="868" y="1069"/>
                    <a:pt x="867" y="1069"/>
                  </a:cubicBezTo>
                  <a:cubicBezTo>
                    <a:pt x="866" y="1069"/>
                    <a:pt x="860" y="1058"/>
                    <a:pt x="854" y="1040"/>
                  </a:cubicBezTo>
                  <a:close/>
                  <a:moveTo>
                    <a:pt x="505" y="1"/>
                  </a:moveTo>
                  <a:cubicBezTo>
                    <a:pt x="357" y="1"/>
                    <a:pt x="198" y="80"/>
                    <a:pt x="137" y="209"/>
                  </a:cubicBezTo>
                  <a:cubicBezTo>
                    <a:pt x="69" y="345"/>
                    <a:pt x="24" y="471"/>
                    <a:pt x="35" y="618"/>
                  </a:cubicBezTo>
                  <a:cubicBezTo>
                    <a:pt x="1" y="800"/>
                    <a:pt x="1" y="994"/>
                    <a:pt x="24" y="1187"/>
                  </a:cubicBezTo>
                  <a:cubicBezTo>
                    <a:pt x="68" y="1450"/>
                    <a:pt x="274" y="1686"/>
                    <a:pt x="528" y="1686"/>
                  </a:cubicBezTo>
                  <a:cubicBezTo>
                    <a:pt x="603" y="1686"/>
                    <a:pt x="683" y="1666"/>
                    <a:pt x="763" y="1619"/>
                  </a:cubicBezTo>
                  <a:cubicBezTo>
                    <a:pt x="1014" y="1472"/>
                    <a:pt x="1093" y="1050"/>
                    <a:pt x="1093" y="777"/>
                  </a:cubicBezTo>
                  <a:cubicBezTo>
                    <a:pt x="1093" y="482"/>
                    <a:pt x="945" y="232"/>
                    <a:pt x="706" y="61"/>
                  </a:cubicBezTo>
                  <a:cubicBezTo>
                    <a:pt x="650" y="20"/>
                    <a:pt x="579" y="1"/>
                    <a:pt x="5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399600" y="4818575"/>
              <a:ext cx="35575" cy="31675"/>
            </a:xfrm>
            <a:custGeom>
              <a:avLst/>
              <a:gdLst/>
              <a:ahLst/>
              <a:cxnLst/>
              <a:rect l="l" t="t" r="r" b="b"/>
              <a:pathLst>
                <a:path w="1423" h="1267" extrusionOk="0">
                  <a:moveTo>
                    <a:pt x="876" y="1"/>
                  </a:moveTo>
                  <a:cubicBezTo>
                    <a:pt x="759" y="1"/>
                    <a:pt x="642" y="48"/>
                    <a:pt x="546" y="152"/>
                  </a:cubicBezTo>
                  <a:cubicBezTo>
                    <a:pt x="535" y="152"/>
                    <a:pt x="523" y="163"/>
                    <a:pt x="523" y="175"/>
                  </a:cubicBezTo>
                  <a:cubicBezTo>
                    <a:pt x="331" y="277"/>
                    <a:pt x="171" y="425"/>
                    <a:pt x="80" y="630"/>
                  </a:cubicBezTo>
                  <a:cubicBezTo>
                    <a:pt x="12" y="766"/>
                    <a:pt x="0" y="913"/>
                    <a:pt x="80" y="1050"/>
                  </a:cubicBezTo>
                  <a:cubicBezTo>
                    <a:pt x="149" y="1175"/>
                    <a:pt x="296" y="1266"/>
                    <a:pt x="444" y="1266"/>
                  </a:cubicBezTo>
                  <a:cubicBezTo>
                    <a:pt x="808" y="1255"/>
                    <a:pt x="1274" y="1085"/>
                    <a:pt x="1400" y="698"/>
                  </a:cubicBezTo>
                  <a:cubicBezTo>
                    <a:pt x="1422" y="607"/>
                    <a:pt x="1422" y="527"/>
                    <a:pt x="1411" y="459"/>
                  </a:cubicBezTo>
                  <a:lnTo>
                    <a:pt x="1411" y="448"/>
                  </a:lnTo>
                  <a:cubicBezTo>
                    <a:pt x="1400" y="258"/>
                    <a:pt x="1247" y="26"/>
                    <a:pt x="1038" y="26"/>
                  </a:cubicBezTo>
                  <a:cubicBezTo>
                    <a:pt x="1033" y="26"/>
                    <a:pt x="1029" y="26"/>
                    <a:pt x="1024" y="26"/>
                  </a:cubicBezTo>
                  <a:cubicBezTo>
                    <a:pt x="976" y="9"/>
                    <a:pt x="926" y="1"/>
                    <a:pt x="8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6318275" y="4838550"/>
              <a:ext cx="38425" cy="35225"/>
            </a:xfrm>
            <a:custGeom>
              <a:avLst/>
              <a:gdLst/>
              <a:ahLst/>
              <a:cxnLst/>
              <a:rect l="l" t="t" r="r" b="b"/>
              <a:pathLst>
                <a:path w="1537" h="1409" extrusionOk="0">
                  <a:moveTo>
                    <a:pt x="614" y="0"/>
                  </a:moveTo>
                  <a:cubicBezTo>
                    <a:pt x="469" y="0"/>
                    <a:pt x="326" y="71"/>
                    <a:pt x="251" y="205"/>
                  </a:cubicBezTo>
                  <a:cubicBezTo>
                    <a:pt x="240" y="240"/>
                    <a:pt x="217" y="286"/>
                    <a:pt x="217" y="331"/>
                  </a:cubicBezTo>
                  <a:cubicBezTo>
                    <a:pt x="183" y="376"/>
                    <a:pt x="149" y="422"/>
                    <a:pt x="137" y="467"/>
                  </a:cubicBezTo>
                  <a:cubicBezTo>
                    <a:pt x="1" y="842"/>
                    <a:pt x="387" y="1138"/>
                    <a:pt x="660" y="1309"/>
                  </a:cubicBezTo>
                  <a:cubicBezTo>
                    <a:pt x="763" y="1373"/>
                    <a:pt x="873" y="1408"/>
                    <a:pt x="984" y="1408"/>
                  </a:cubicBezTo>
                  <a:cubicBezTo>
                    <a:pt x="1070" y="1408"/>
                    <a:pt x="1156" y="1388"/>
                    <a:pt x="1241" y="1343"/>
                  </a:cubicBezTo>
                  <a:cubicBezTo>
                    <a:pt x="1445" y="1218"/>
                    <a:pt x="1536" y="968"/>
                    <a:pt x="1479" y="740"/>
                  </a:cubicBezTo>
                  <a:cubicBezTo>
                    <a:pt x="1400" y="433"/>
                    <a:pt x="1092" y="195"/>
                    <a:pt x="831" y="58"/>
                  </a:cubicBezTo>
                  <a:cubicBezTo>
                    <a:pt x="765" y="19"/>
                    <a:pt x="690" y="0"/>
                    <a:pt x="6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294950" y="4724300"/>
              <a:ext cx="37000" cy="34625"/>
            </a:xfrm>
            <a:custGeom>
              <a:avLst/>
              <a:gdLst/>
              <a:ahLst/>
              <a:cxnLst/>
              <a:rect l="l" t="t" r="r" b="b"/>
              <a:pathLst>
                <a:path w="1480" h="1385" extrusionOk="0">
                  <a:moveTo>
                    <a:pt x="987" y="0"/>
                  </a:moveTo>
                  <a:cubicBezTo>
                    <a:pt x="931" y="0"/>
                    <a:pt x="874" y="11"/>
                    <a:pt x="820" y="33"/>
                  </a:cubicBezTo>
                  <a:lnTo>
                    <a:pt x="797" y="33"/>
                  </a:lnTo>
                  <a:cubicBezTo>
                    <a:pt x="762" y="24"/>
                    <a:pt x="726" y="19"/>
                    <a:pt x="690" y="19"/>
                  </a:cubicBezTo>
                  <a:cubicBezTo>
                    <a:pt x="505" y="19"/>
                    <a:pt x="324" y="137"/>
                    <a:pt x="286" y="317"/>
                  </a:cubicBezTo>
                  <a:cubicBezTo>
                    <a:pt x="274" y="374"/>
                    <a:pt x="263" y="420"/>
                    <a:pt x="274" y="476"/>
                  </a:cubicBezTo>
                  <a:cubicBezTo>
                    <a:pt x="195" y="556"/>
                    <a:pt x="137" y="658"/>
                    <a:pt x="81" y="761"/>
                  </a:cubicBezTo>
                  <a:cubicBezTo>
                    <a:pt x="1" y="920"/>
                    <a:pt x="1" y="1136"/>
                    <a:pt x="149" y="1262"/>
                  </a:cubicBezTo>
                  <a:cubicBezTo>
                    <a:pt x="231" y="1343"/>
                    <a:pt x="333" y="1384"/>
                    <a:pt x="439" y="1384"/>
                  </a:cubicBezTo>
                  <a:cubicBezTo>
                    <a:pt x="509" y="1384"/>
                    <a:pt x="581" y="1366"/>
                    <a:pt x="650" y="1330"/>
                  </a:cubicBezTo>
                  <a:cubicBezTo>
                    <a:pt x="865" y="1227"/>
                    <a:pt x="1036" y="1034"/>
                    <a:pt x="1127" y="818"/>
                  </a:cubicBezTo>
                  <a:cubicBezTo>
                    <a:pt x="1150" y="807"/>
                    <a:pt x="1184" y="795"/>
                    <a:pt x="1207" y="772"/>
                  </a:cubicBezTo>
                  <a:cubicBezTo>
                    <a:pt x="1400" y="670"/>
                    <a:pt x="1479" y="385"/>
                    <a:pt x="1355" y="203"/>
                  </a:cubicBezTo>
                  <a:cubicBezTo>
                    <a:pt x="1273" y="72"/>
                    <a:pt x="1132" y="0"/>
                    <a:pt x="9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78925" y="4851625"/>
              <a:ext cx="31300" cy="32150"/>
            </a:xfrm>
            <a:custGeom>
              <a:avLst/>
              <a:gdLst/>
              <a:ahLst/>
              <a:cxnLst/>
              <a:rect l="l" t="t" r="r" b="b"/>
              <a:pathLst>
                <a:path w="1252" h="1286" extrusionOk="0">
                  <a:moveTo>
                    <a:pt x="694" y="1"/>
                  </a:moveTo>
                  <a:cubicBezTo>
                    <a:pt x="297" y="24"/>
                    <a:pt x="12" y="410"/>
                    <a:pt x="1" y="786"/>
                  </a:cubicBezTo>
                  <a:cubicBezTo>
                    <a:pt x="1" y="865"/>
                    <a:pt x="24" y="933"/>
                    <a:pt x="69" y="1002"/>
                  </a:cubicBezTo>
                  <a:cubicBezTo>
                    <a:pt x="149" y="1189"/>
                    <a:pt x="334" y="1286"/>
                    <a:pt x="531" y="1286"/>
                  </a:cubicBezTo>
                  <a:cubicBezTo>
                    <a:pt x="585" y="1286"/>
                    <a:pt x="640" y="1278"/>
                    <a:pt x="694" y="1264"/>
                  </a:cubicBezTo>
                  <a:cubicBezTo>
                    <a:pt x="865" y="1218"/>
                    <a:pt x="1013" y="1082"/>
                    <a:pt x="1104" y="933"/>
                  </a:cubicBezTo>
                  <a:cubicBezTo>
                    <a:pt x="1195" y="774"/>
                    <a:pt x="1252" y="570"/>
                    <a:pt x="1217" y="399"/>
                  </a:cubicBezTo>
                  <a:cubicBezTo>
                    <a:pt x="1172" y="228"/>
                    <a:pt x="1058" y="92"/>
                    <a:pt x="899" y="35"/>
                  </a:cubicBezTo>
                  <a:cubicBezTo>
                    <a:pt x="842" y="13"/>
                    <a:pt x="774" y="1"/>
                    <a:pt x="7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505375" y="4781700"/>
              <a:ext cx="37850" cy="28575"/>
            </a:xfrm>
            <a:custGeom>
              <a:avLst/>
              <a:gdLst/>
              <a:ahLst/>
              <a:cxnLst/>
              <a:rect l="l" t="t" r="r" b="b"/>
              <a:pathLst>
                <a:path w="1514" h="1143" extrusionOk="0">
                  <a:moveTo>
                    <a:pt x="682" y="0"/>
                  </a:moveTo>
                  <a:cubicBezTo>
                    <a:pt x="569" y="0"/>
                    <a:pt x="455" y="29"/>
                    <a:pt x="341" y="80"/>
                  </a:cubicBezTo>
                  <a:cubicBezTo>
                    <a:pt x="148" y="159"/>
                    <a:pt x="0" y="353"/>
                    <a:pt x="35" y="581"/>
                  </a:cubicBezTo>
                  <a:cubicBezTo>
                    <a:pt x="86" y="991"/>
                    <a:pt x="582" y="1143"/>
                    <a:pt x="954" y="1143"/>
                  </a:cubicBezTo>
                  <a:cubicBezTo>
                    <a:pt x="994" y="1143"/>
                    <a:pt x="1033" y="1141"/>
                    <a:pt x="1069" y="1137"/>
                  </a:cubicBezTo>
                  <a:cubicBezTo>
                    <a:pt x="1217" y="1126"/>
                    <a:pt x="1354" y="1069"/>
                    <a:pt x="1433" y="933"/>
                  </a:cubicBezTo>
                  <a:cubicBezTo>
                    <a:pt x="1501" y="808"/>
                    <a:pt x="1513" y="637"/>
                    <a:pt x="1433" y="512"/>
                  </a:cubicBezTo>
                  <a:cubicBezTo>
                    <a:pt x="1410" y="478"/>
                    <a:pt x="1388" y="444"/>
                    <a:pt x="1354" y="410"/>
                  </a:cubicBezTo>
                  <a:cubicBezTo>
                    <a:pt x="1319" y="319"/>
                    <a:pt x="1263" y="239"/>
                    <a:pt x="1172" y="194"/>
                  </a:cubicBezTo>
                  <a:cubicBezTo>
                    <a:pt x="1126" y="159"/>
                    <a:pt x="1081" y="114"/>
                    <a:pt x="1024" y="91"/>
                  </a:cubicBezTo>
                  <a:cubicBezTo>
                    <a:pt x="910" y="29"/>
                    <a:pt x="796" y="0"/>
                    <a:pt x="6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523000" y="4719125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690" y="0"/>
                  </a:moveTo>
                  <a:cubicBezTo>
                    <a:pt x="529" y="0"/>
                    <a:pt x="369" y="41"/>
                    <a:pt x="228" y="115"/>
                  </a:cubicBezTo>
                  <a:cubicBezTo>
                    <a:pt x="80" y="195"/>
                    <a:pt x="0" y="388"/>
                    <a:pt x="23" y="559"/>
                  </a:cubicBezTo>
                  <a:cubicBezTo>
                    <a:pt x="0" y="786"/>
                    <a:pt x="159" y="979"/>
                    <a:pt x="376" y="1059"/>
                  </a:cubicBezTo>
                  <a:cubicBezTo>
                    <a:pt x="461" y="1083"/>
                    <a:pt x="553" y="1095"/>
                    <a:pt x="644" y="1095"/>
                  </a:cubicBezTo>
                  <a:cubicBezTo>
                    <a:pt x="723" y="1095"/>
                    <a:pt x="802" y="1086"/>
                    <a:pt x="876" y="1070"/>
                  </a:cubicBezTo>
                  <a:cubicBezTo>
                    <a:pt x="1047" y="1036"/>
                    <a:pt x="1240" y="934"/>
                    <a:pt x="1331" y="774"/>
                  </a:cubicBezTo>
                  <a:cubicBezTo>
                    <a:pt x="1422" y="592"/>
                    <a:pt x="1388" y="388"/>
                    <a:pt x="1274" y="240"/>
                  </a:cubicBezTo>
                  <a:cubicBezTo>
                    <a:pt x="1206" y="127"/>
                    <a:pt x="1092" y="46"/>
                    <a:pt x="945" y="36"/>
                  </a:cubicBezTo>
                  <a:cubicBezTo>
                    <a:pt x="861" y="12"/>
                    <a:pt x="776" y="0"/>
                    <a:pt x="6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613700" y="4767250"/>
              <a:ext cx="44375" cy="31450"/>
            </a:xfrm>
            <a:custGeom>
              <a:avLst/>
              <a:gdLst/>
              <a:ahLst/>
              <a:cxnLst/>
              <a:rect l="l" t="t" r="r" b="b"/>
              <a:pathLst>
                <a:path w="1775" h="1258" extrusionOk="0">
                  <a:moveTo>
                    <a:pt x="614" y="1"/>
                  </a:moveTo>
                  <a:cubicBezTo>
                    <a:pt x="429" y="1"/>
                    <a:pt x="250" y="75"/>
                    <a:pt x="137" y="249"/>
                  </a:cubicBezTo>
                  <a:cubicBezTo>
                    <a:pt x="1" y="464"/>
                    <a:pt x="46" y="749"/>
                    <a:pt x="228" y="931"/>
                  </a:cubicBezTo>
                  <a:cubicBezTo>
                    <a:pt x="353" y="1056"/>
                    <a:pt x="569" y="1192"/>
                    <a:pt x="740" y="1238"/>
                  </a:cubicBezTo>
                  <a:cubicBezTo>
                    <a:pt x="780" y="1251"/>
                    <a:pt x="824" y="1258"/>
                    <a:pt x="868" y="1258"/>
                  </a:cubicBezTo>
                  <a:cubicBezTo>
                    <a:pt x="937" y="1258"/>
                    <a:pt x="1007" y="1243"/>
                    <a:pt x="1070" y="1215"/>
                  </a:cubicBezTo>
                  <a:cubicBezTo>
                    <a:pt x="1102" y="1220"/>
                    <a:pt x="1135" y="1223"/>
                    <a:pt x="1167" y="1223"/>
                  </a:cubicBezTo>
                  <a:cubicBezTo>
                    <a:pt x="1348" y="1223"/>
                    <a:pt x="1517" y="1140"/>
                    <a:pt x="1604" y="977"/>
                  </a:cubicBezTo>
                  <a:cubicBezTo>
                    <a:pt x="1775" y="669"/>
                    <a:pt x="1558" y="408"/>
                    <a:pt x="1297" y="249"/>
                  </a:cubicBezTo>
                  <a:cubicBezTo>
                    <a:pt x="1149" y="158"/>
                    <a:pt x="967" y="55"/>
                    <a:pt x="785" y="21"/>
                  </a:cubicBezTo>
                  <a:cubicBezTo>
                    <a:pt x="729" y="8"/>
                    <a:pt x="671" y="1"/>
                    <a:pt x="6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6573900" y="4834575"/>
              <a:ext cx="42950" cy="31525"/>
            </a:xfrm>
            <a:custGeom>
              <a:avLst/>
              <a:gdLst/>
              <a:ahLst/>
              <a:cxnLst/>
              <a:rect l="l" t="t" r="r" b="b"/>
              <a:pathLst>
                <a:path w="1718" h="1261" extrusionOk="0">
                  <a:moveTo>
                    <a:pt x="1059" y="1"/>
                  </a:moveTo>
                  <a:cubicBezTo>
                    <a:pt x="880" y="1"/>
                    <a:pt x="692" y="57"/>
                    <a:pt x="546" y="137"/>
                  </a:cubicBezTo>
                  <a:cubicBezTo>
                    <a:pt x="421" y="205"/>
                    <a:pt x="284" y="308"/>
                    <a:pt x="182" y="422"/>
                  </a:cubicBezTo>
                  <a:cubicBezTo>
                    <a:pt x="0" y="604"/>
                    <a:pt x="11" y="910"/>
                    <a:pt x="205" y="1081"/>
                  </a:cubicBezTo>
                  <a:cubicBezTo>
                    <a:pt x="334" y="1205"/>
                    <a:pt x="499" y="1261"/>
                    <a:pt x="668" y="1261"/>
                  </a:cubicBezTo>
                  <a:cubicBezTo>
                    <a:pt x="872" y="1261"/>
                    <a:pt x="1079" y="1179"/>
                    <a:pt x="1229" y="1036"/>
                  </a:cubicBezTo>
                  <a:lnTo>
                    <a:pt x="1274" y="990"/>
                  </a:lnTo>
                  <a:cubicBezTo>
                    <a:pt x="1524" y="865"/>
                    <a:pt x="1717" y="637"/>
                    <a:pt x="1593" y="331"/>
                  </a:cubicBezTo>
                  <a:cubicBezTo>
                    <a:pt x="1497" y="90"/>
                    <a:pt x="1285" y="1"/>
                    <a:pt x="10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639000" y="4884300"/>
              <a:ext cx="31875" cy="25100"/>
            </a:xfrm>
            <a:custGeom>
              <a:avLst/>
              <a:gdLst/>
              <a:ahLst/>
              <a:cxnLst/>
              <a:rect l="l" t="t" r="r" b="b"/>
              <a:pathLst>
                <a:path w="1275" h="1004" extrusionOk="0">
                  <a:moveTo>
                    <a:pt x="692" y="0"/>
                  </a:moveTo>
                  <a:cubicBezTo>
                    <a:pt x="562" y="0"/>
                    <a:pt x="435" y="47"/>
                    <a:pt x="331" y="127"/>
                  </a:cubicBezTo>
                  <a:cubicBezTo>
                    <a:pt x="263" y="161"/>
                    <a:pt x="205" y="195"/>
                    <a:pt x="149" y="252"/>
                  </a:cubicBezTo>
                  <a:cubicBezTo>
                    <a:pt x="58" y="366"/>
                    <a:pt x="0" y="514"/>
                    <a:pt x="23" y="662"/>
                  </a:cubicBezTo>
                  <a:cubicBezTo>
                    <a:pt x="35" y="787"/>
                    <a:pt x="91" y="900"/>
                    <a:pt x="172" y="1003"/>
                  </a:cubicBezTo>
                  <a:lnTo>
                    <a:pt x="1150" y="1003"/>
                  </a:lnTo>
                  <a:cubicBezTo>
                    <a:pt x="1229" y="867"/>
                    <a:pt x="1274" y="707"/>
                    <a:pt x="1263" y="559"/>
                  </a:cubicBezTo>
                  <a:cubicBezTo>
                    <a:pt x="1241" y="321"/>
                    <a:pt x="1092" y="93"/>
                    <a:pt x="854" y="25"/>
                  </a:cubicBezTo>
                  <a:cubicBezTo>
                    <a:pt x="801" y="8"/>
                    <a:pt x="746" y="0"/>
                    <a:pt x="6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6387075" y="4893625"/>
              <a:ext cx="28475" cy="15775"/>
            </a:xfrm>
            <a:custGeom>
              <a:avLst/>
              <a:gdLst/>
              <a:ahLst/>
              <a:cxnLst/>
              <a:rect l="l" t="t" r="r" b="b"/>
              <a:pathLst>
                <a:path w="1139" h="631" extrusionOk="0">
                  <a:moveTo>
                    <a:pt x="676" y="1"/>
                  </a:moveTo>
                  <a:cubicBezTo>
                    <a:pt x="604" y="1"/>
                    <a:pt x="531" y="20"/>
                    <a:pt x="468" y="61"/>
                  </a:cubicBezTo>
                  <a:cubicBezTo>
                    <a:pt x="456" y="61"/>
                    <a:pt x="445" y="72"/>
                    <a:pt x="445" y="84"/>
                  </a:cubicBezTo>
                  <a:cubicBezTo>
                    <a:pt x="399" y="95"/>
                    <a:pt x="365" y="118"/>
                    <a:pt x="331" y="152"/>
                  </a:cubicBezTo>
                  <a:cubicBezTo>
                    <a:pt x="217" y="243"/>
                    <a:pt x="115" y="368"/>
                    <a:pt x="46" y="505"/>
                  </a:cubicBezTo>
                  <a:cubicBezTo>
                    <a:pt x="24" y="539"/>
                    <a:pt x="13" y="585"/>
                    <a:pt x="1" y="630"/>
                  </a:cubicBezTo>
                  <a:lnTo>
                    <a:pt x="1115" y="630"/>
                  </a:lnTo>
                  <a:cubicBezTo>
                    <a:pt x="1138" y="482"/>
                    <a:pt x="1115" y="334"/>
                    <a:pt x="1047" y="209"/>
                  </a:cubicBezTo>
                  <a:cubicBezTo>
                    <a:pt x="971" y="80"/>
                    <a:pt x="823" y="1"/>
                    <a:pt x="6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661750" y="4706350"/>
              <a:ext cx="875" cy="300"/>
            </a:xfrm>
            <a:custGeom>
              <a:avLst/>
              <a:gdLst/>
              <a:ahLst/>
              <a:cxnLst/>
              <a:rect l="l" t="t" r="r" b="b"/>
              <a:pathLst>
                <a:path w="35" h="12" extrusionOk="0">
                  <a:moveTo>
                    <a:pt x="0" y="1"/>
                  </a:moveTo>
                  <a:lnTo>
                    <a:pt x="0" y="12"/>
                  </a:lnTo>
                  <a:lnTo>
                    <a:pt x="35" y="12"/>
                  </a:lnTo>
                  <a:cubicBezTo>
                    <a:pt x="23" y="12"/>
                    <a:pt x="12" y="12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6644125" y="4706350"/>
              <a:ext cx="40125" cy="21075"/>
            </a:xfrm>
            <a:custGeom>
              <a:avLst/>
              <a:gdLst/>
              <a:ahLst/>
              <a:cxnLst/>
              <a:rect l="l" t="t" r="r" b="b"/>
              <a:pathLst>
                <a:path w="1605" h="843" extrusionOk="0">
                  <a:moveTo>
                    <a:pt x="273" y="1"/>
                  </a:moveTo>
                  <a:lnTo>
                    <a:pt x="273" y="1"/>
                  </a:lnTo>
                  <a:cubicBezTo>
                    <a:pt x="23" y="160"/>
                    <a:pt x="0" y="580"/>
                    <a:pt x="285" y="717"/>
                  </a:cubicBezTo>
                  <a:cubicBezTo>
                    <a:pt x="376" y="774"/>
                    <a:pt x="478" y="797"/>
                    <a:pt x="581" y="797"/>
                  </a:cubicBezTo>
                  <a:cubicBezTo>
                    <a:pt x="592" y="797"/>
                    <a:pt x="614" y="808"/>
                    <a:pt x="626" y="808"/>
                  </a:cubicBezTo>
                  <a:cubicBezTo>
                    <a:pt x="687" y="832"/>
                    <a:pt x="748" y="843"/>
                    <a:pt x="809" y="843"/>
                  </a:cubicBezTo>
                  <a:cubicBezTo>
                    <a:pt x="1008" y="843"/>
                    <a:pt x="1195" y="724"/>
                    <a:pt x="1309" y="557"/>
                  </a:cubicBezTo>
                  <a:cubicBezTo>
                    <a:pt x="1319" y="524"/>
                    <a:pt x="1342" y="489"/>
                    <a:pt x="1354" y="456"/>
                  </a:cubicBezTo>
                  <a:cubicBezTo>
                    <a:pt x="1365" y="456"/>
                    <a:pt x="1377" y="456"/>
                    <a:pt x="1400" y="444"/>
                  </a:cubicBezTo>
                  <a:cubicBezTo>
                    <a:pt x="1479" y="433"/>
                    <a:pt x="1547" y="376"/>
                    <a:pt x="1604" y="319"/>
                  </a:cubicBezTo>
                  <a:lnTo>
                    <a:pt x="1354" y="262"/>
                  </a:lnTo>
                  <a:lnTo>
                    <a:pt x="1354" y="239"/>
                  </a:lnTo>
                  <a:cubicBezTo>
                    <a:pt x="1342" y="251"/>
                    <a:pt x="1342" y="251"/>
                    <a:pt x="1342" y="262"/>
                  </a:cubicBezTo>
                  <a:lnTo>
                    <a:pt x="899" y="160"/>
                  </a:lnTo>
                  <a:lnTo>
                    <a:pt x="887" y="160"/>
                  </a:lnTo>
                  <a:cubicBezTo>
                    <a:pt x="865" y="160"/>
                    <a:pt x="831" y="148"/>
                    <a:pt x="808" y="137"/>
                  </a:cubicBezTo>
                  <a:cubicBezTo>
                    <a:pt x="774" y="137"/>
                    <a:pt x="740" y="125"/>
                    <a:pt x="705" y="114"/>
                  </a:cubicBezTo>
                  <a:cubicBezTo>
                    <a:pt x="683" y="114"/>
                    <a:pt x="672" y="103"/>
                    <a:pt x="649" y="103"/>
                  </a:cubicBezTo>
                  <a:cubicBezTo>
                    <a:pt x="637" y="103"/>
                    <a:pt x="626" y="92"/>
                    <a:pt x="614" y="92"/>
                  </a:cubicBezTo>
                  <a:cubicBezTo>
                    <a:pt x="569" y="80"/>
                    <a:pt x="523" y="69"/>
                    <a:pt x="490" y="57"/>
                  </a:cubicBezTo>
                  <a:cubicBezTo>
                    <a:pt x="444" y="46"/>
                    <a:pt x="410" y="34"/>
                    <a:pt x="376" y="34"/>
                  </a:cubicBezTo>
                  <a:cubicBezTo>
                    <a:pt x="364" y="23"/>
                    <a:pt x="353" y="23"/>
                    <a:pt x="353" y="23"/>
                  </a:cubicBezTo>
                  <a:cubicBezTo>
                    <a:pt x="319" y="12"/>
                    <a:pt x="296" y="12"/>
                    <a:pt x="2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6698150" y="4823775"/>
              <a:ext cx="13400" cy="33000"/>
            </a:xfrm>
            <a:custGeom>
              <a:avLst/>
              <a:gdLst/>
              <a:ahLst/>
              <a:cxnLst/>
              <a:rect l="l" t="t" r="r" b="b"/>
              <a:pathLst>
                <a:path w="536" h="1320" extrusionOk="0">
                  <a:moveTo>
                    <a:pt x="512" y="0"/>
                  </a:moveTo>
                  <a:cubicBezTo>
                    <a:pt x="490" y="12"/>
                    <a:pt x="467" y="12"/>
                    <a:pt x="444" y="12"/>
                  </a:cubicBezTo>
                  <a:cubicBezTo>
                    <a:pt x="239" y="69"/>
                    <a:pt x="114" y="205"/>
                    <a:pt x="35" y="399"/>
                  </a:cubicBezTo>
                  <a:cubicBezTo>
                    <a:pt x="0" y="490"/>
                    <a:pt x="12" y="592"/>
                    <a:pt x="57" y="683"/>
                  </a:cubicBezTo>
                  <a:cubicBezTo>
                    <a:pt x="80" y="842"/>
                    <a:pt x="137" y="990"/>
                    <a:pt x="250" y="1115"/>
                  </a:cubicBezTo>
                  <a:cubicBezTo>
                    <a:pt x="319" y="1206"/>
                    <a:pt x="421" y="1274"/>
                    <a:pt x="523" y="1320"/>
                  </a:cubicBezTo>
                  <a:lnTo>
                    <a:pt x="523" y="910"/>
                  </a:lnTo>
                  <a:lnTo>
                    <a:pt x="523" y="831"/>
                  </a:lnTo>
                  <a:lnTo>
                    <a:pt x="535" y="831"/>
                  </a:lnTo>
                  <a:cubicBezTo>
                    <a:pt x="535" y="831"/>
                    <a:pt x="523" y="831"/>
                    <a:pt x="523" y="819"/>
                  </a:cubicBezTo>
                  <a:lnTo>
                    <a:pt x="523" y="705"/>
                  </a:lnTo>
                  <a:lnTo>
                    <a:pt x="512" y="35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6713500" y="4844250"/>
              <a:ext cx="1150" cy="300"/>
            </a:xfrm>
            <a:custGeom>
              <a:avLst/>
              <a:gdLst/>
              <a:ahLst/>
              <a:cxnLst/>
              <a:rect l="l" t="t" r="r" b="b"/>
              <a:pathLst>
                <a:path w="46" h="12" extrusionOk="0">
                  <a:moveTo>
                    <a:pt x="46" y="0"/>
                  </a:moveTo>
                  <a:cubicBezTo>
                    <a:pt x="35" y="0"/>
                    <a:pt x="23" y="12"/>
                    <a:pt x="0" y="12"/>
                  </a:cubicBezTo>
                  <a:lnTo>
                    <a:pt x="35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72;p2"/>
          <p:cNvGrpSpPr/>
          <p:nvPr/>
        </p:nvGrpSpPr>
        <p:grpSpPr>
          <a:xfrm>
            <a:off x="6411723" y="2954816"/>
            <a:ext cx="3147151" cy="2231995"/>
            <a:chOff x="5635625" y="3651264"/>
            <a:chExt cx="1846161" cy="1309318"/>
          </a:xfrm>
        </p:grpSpPr>
        <p:sp>
          <p:nvSpPr>
            <p:cNvPr id="73" name="Google Shape;73;p2"/>
            <p:cNvSpPr/>
            <p:nvPr/>
          </p:nvSpPr>
          <p:spPr>
            <a:xfrm>
              <a:off x="5635625" y="3651264"/>
              <a:ext cx="1846161" cy="1309318"/>
            </a:xfrm>
            <a:custGeom>
              <a:avLst/>
              <a:gdLst/>
              <a:ahLst/>
              <a:cxnLst/>
              <a:rect l="l" t="t" r="r" b="b"/>
              <a:pathLst>
                <a:path w="15991" h="11341" extrusionOk="0">
                  <a:moveTo>
                    <a:pt x="14569" y="1"/>
                  </a:moveTo>
                  <a:cubicBezTo>
                    <a:pt x="14569" y="1"/>
                    <a:pt x="13557" y="501"/>
                    <a:pt x="13022" y="627"/>
                  </a:cubicBezTo>
                  <a:cubicBezTo>
                    <a:pt x="12476" y="751"/>
                    <a:pt x="11589" y="751"/>
                    <a:pt x="10838" y="1468"/>
                  </a:cubicBezTo>
                  <a:cubicBezTo>
                    <a:pt x="10088" y="2184"/>
                    <a:pt x="10042" y="1889"/>
                    <a:pt x="9246" y="2389"/>
                  </a:cubicBezTo>
                  <a:cubicBezTo>
                    <a:pt x="8450" y="2890"/>
                    <a:pt x="8166" y="3094"/>
                    <a:pt x="7404" y="3766"/>
                  </a:cubicBezTo>
                  <a:cubicBezTo>
                    <a:pt x="6653" y="4436"/>
                    <a:pt x="6233" y="4107"/>
                    <a:pt x="5732" y="4607"/>
                  </a:cubicBezTo>
                  <a:cubicBezTo>
                    <a:pt x="5232" y="5108"/>
                    <a:pt x="5186" y="5232"/>
                    <a:pt x="4265" y="6154"/>
                  </a:cubicBezTo>
                  <a:cubicBezTo>
                    <a:pt x="3981" y="6438"/>
                    <a:pt x="3821" y="6597"/>
                    <a:pt x="3696" y="6688"/>
                  </a:cubicBezTo>
                  <a:cubicBezTo>
                    <a:pt x="3423" y="6916"/>
                    <a:pt x="3321" y="6847"/>
                    <a:pt x="2422" y="7291"/>
                  </a:cubicBezTo>
                  <a:cubicBezTo>
                    <a:pt x="1126" y="7916"/>
                    <a:pt x="1762" y="8247"/>
                    <a:pt x="1342" y="8793"/>
                  </a:cubicBezTo>
                  <a:cubicBezTo>
                    <a:pt x="1092" y="9122"/>
                    <a:pt x="966" y="9339"/>
                    <a:pt x="864" y="9612"/>
                  </a:cubicBezTo>
                  <a:cubicBezTo>
                    <a:pt x="796" y="9794"/>
                    <a:pt x="728" y="9986"/>
                    <a:pt x="625" y="10259"/>
                  </a:cubicBezTo>
                  <a:cubicBezTo>
                    <a:pt x="375" y="10931"/>
                    <a:pt x="0" y="11260"/>
                    <a:pt x="0" y="11260"/>
                  </a:cubicBezTo>
                  <a:lnTo>
                    <a:pt x="4310" y="11283"/>
                  </a:lnTo>
                  <a:lnTo>
                    <a:pt x="5414" y="11295"/>
                  </a:lnTo>
                  <a:lnTo>
                    <a:pt x="7267" y="11306"/>
                  </a:lnTo>
                  <a:lnTo>
                    <a:pt x="8689" y="11318"/>
                  </a:lnTo>
                  <a:lnTo>
                    <a:pt x="14649" y="11340"/>
                  </a:lnTo>
                  <a:cubicBezTo>
                    <a:pt x="14649" y="11340"/>
                    <a:pt x="14649" y="11283"/>
                    <a:pt x="14660" y="11192"/>
                  </a:cubicBezTo>
                  <a:cubicBezTo>
                    <a:pt x="14671" y="10987"/>
                    <a:pt x="14705" y="10612"/>
                    <a:pt x="14751" y="10214"/>
                  </a:cubicBezTo>
                  <a:cubicBezTo>
                    <a:pt x="14808" y="9703"/>
                    <a:pt x="14887" y="9145"/>
                    <a:pt x="14978" y="8872"/>
                  </a:cubicBezTo>
                  <a:cubicBezTo>
                    <a:pt x="15013" y="8781"/>
                    <a:pt x="15046" y="8667"/>
                    <a:pt x="15058" y="8542"/>
                  </a:cubicBezTo>
                  <a:cubicBezTo>
                    <a:pt x="15115" y="8189"/>
                    <a:pt x="15126" y="7746"/>
                    <a:pt x="15160" y="7337"/>
                  </a:cubicBezTo>
                  <a:cubicBezTo>
                    <a:pt x="15183" y="7018"/>
                    <a:pt x="15228" y="6723"/>
                    <a:pt x="15319" y="6529"/>
                  </a:cubicBezTo>
                  <a:cubicBezTo>
                    <a:pt x="15569" y="6029"/>
                    <a:pt x="15991" y="4312"/>
                    <a:pt x="15991" y="4312"/>
                  </a:cubicBezTo>
                  <a:lnTo>
                    <a:pt x="1456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6133212" y="4717439"/>
              <a:ext cx="505671" cy="240482"/>
            </a:xfrm>
            <a:custGeom>
              <a:avLst/>
              <a:gdLst/>
              <a:ahLst/>
              <a:cxnLst/>
              <a:rect l="l" t="t" r="r" b="b"/>
              <a:pathLst>
                <a:path w="4380" h="2083" extrusionOk="0">
                  <a:moveTo>
                    <a:pt x="2514" y="0"/>
                  </a:moveTo>
                  <a:cubicBezTo>
                    <a:pt x="2408" y="0"/>
                    <a:pt x="2307" y="4"/>
                    <a:pt x="2218" y="13"/>
                  </a:cubicBezTo>
                  <a:cubicBezTo>
                    <a:pt x="1843" y="58"/>
                    <a:pt x="1592" y="308"/>
                    <a:pt x="1126" y="478"/>
                  </a:cubicBezTo>
                  <a:cubicBezTo>
                    <a:pt x="672" y="649"/>
                    <a:pt x="626" y="729"/>
                    <a:pt x="250" y="1525"/>
                  </a:cubicBezTo>
                  <a:cubicBezTo>
                    <a:pt x="137" y="1764"/>
                    <a:pt x="57" y="1934"/>
                    <a:pt x="0" y="2048"/>
                  </a:cubicBezTo>
                  <a:lnTo>
                    <a:pt x="1104" y="2060"/>
                  </a:lnTo>
                  <a:lnTo>
                    <a:pt x="2957" y="2071"/>
                  </a:lnTo>
                  <a:lnTo>
                    <a:pt x="4379" y="2083"/>
                  </a:lnTo>
                  <a:cubicBezTo>
                    <a:pt x="4345" y="1992"/>
                    <a:pt x="4311" y="1901"/>
                    <a:pt x="4311" y="1775"/>
                  </a:cubicBezTo>
                  <a:cubicBezTo>
                    <a:pt x="4311" y="1275"/>
                    <a:pt x="4061" y="1400"/>
                    <a:pt x="3765" y="933"/>
                  </a:cubicBezTo>
                  <a:cubicBezTo>
                    <a:pt x="3469" y="478"/>
                    <a:pt x="3685" y="274"/>
                    <a:pt x="3435" y="149"/>
                  </a:cubicBezTo>
                  <a:cubicBezTo>
                    <a:pt x="3244" y="45"/>
                    <a:pt x="2854" y="0"/>
                    <a:pt x="2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6260552" y="4863713"/>
              <a:ext cx="214160" cy="92822"/>
            </a:xfrm>
            <a:custGeom>
              <a:avLst/>
              <a:gdLst/>
              <a:ahLst/>
              <a:cxnLst/>
              <a:rect l="l" t="t" r="r" b="b"/>
              <a:pathLst>
                <a:path w="1855" h="804" extrusionOk="0">
                  <a:moveTo>
                    <a:pt x="809" y="0"/>
                  </a:moveTo>
                  <a:cubicBezTo>
                    <a:pt x="576" y="0"/>
                    <a:pt x="592" y="147"/>
                    <a:pt x="410" y="258"/>
                  </a:cubicBezTo>
                  <a:cubicBezTo>
                    <a:pt x="285" y="326"/>
                    <a:pt x="114" y="588"/>
                    <a:pt x="1" y="793"/>
                  </a:cubicBezTo>
                  <a:lnTo>
                    <a:pt x="1854" y="804"/>
                  </a:lnTo>
                  <a:cubicBezTo>
                    <a:pt x="1843" y="758"/>
                    <a:pt x="1831" y="725"/>
                    <a:pt x="1831" y="679"/>
                  </a:cubicBezTo>
                  <a:cubicBezTo>
                    <a:pt x="1786" y="462"/>
                    <a:pt x="1740" y="338"/>
                    <a:pt x="1536" y="133"/>
                  </a:cubicBezTo>
                  <a:cubicBezTo>
                    <a:pt x="1428" y="30"/>
                    <a:pt x="1353" y="11"/>
                    <a:pt x="1265" y="11"/>
                  </a:cubicBezTo>
                  <a:cubicBezTo>
                    <a:pt x="1209" y="11"/>
                    <a:pt x="1148" y="19"/>
                    <a:pt x="1068" y="19"/>
                  </a:cubicBezTo>
                  <a:cubicBezTo>
                    <a:pt x="1023" y="19"/>
                    <a:pt x="971" y="16"/>
                    <a:pt x="911" y="8"/>
                  </a:cubicBezTo>
                  <a:cubicBezTo>
                    <a:pt x="872" y="2"/>
                    <a:pt x="839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6684597" y="4435396"/>
              <a:ext cx="443213" cy="441481"/>
            </a:xfrm>
            <a:custGeom>
              <a:avLst/>
              <a:gdLst/>
              <a:ahLst/>
              <a:cxnLst/>
              <a:rect l="l" t="t" r="r" b="b"/>
              <a:pathLst>
                <a:path w="3839" h="3824" extrusionOk="0">
                  <a:moveTo>
                    <a:pt x="2506" y="0"/>
                  </a:moveTo>
                  <a:cubicBezTo>
                    <a:pt x="2462" y="0"/>
                    <a:pt x="2419" y="11"/>
                    <a:pt x="2378" y="33"/>
                  </a:cubicBezTo>
                  <a:cubicBezTo>
                    <a:pt x="2378" y="33"/>
                    <a:pt x="1" y="1455"/>
                    <a:pt x="81" y="2001"/>
                  </a:cubicBezTo>
                  <a:cubicBezTo>
                    <a:pt x="160" y="2547"/>
                    <a:pt x="206" y="2626"/>
                    <a:pt x="456" y="2921"/>
                  </a:cubicBezTo>
                  <a:cubicBezTo>
                    <a:pt x="706" y="3217"/>
                    <a:pt x="1127" y="3672"/>
                    <a:pt x="1752" y="3763"/>
                  </a:cubicBezTo>
                  <a:cubicBezTo>
                    <a:pt x="2065" y="3803"/>
                    <a:pt x="2358" y="3823"/>
                    <a:pt x="2610" y="3823"/>
                  </a:cubicBezTo>
                  <a:cubicBezTo>
                    <a:pt x="2862" y="3823"/>
                    <a:pt x="3072" y="3803"/>
                    <a:pt x="3220" y="3763"/>
                  </a:cubicBezTo>
                  <a:cubicBezTo>
                    <a:pt x="3516" y="3672"/>
                    <a:pt x="3675" y="2717"/>
                    <a:pt x="3766" y="2125"/>
                  </a:cubicBezTo>
                  <a:cubicBezTo>
                    <a:pt x="3839" y="1589"/>
                    <a:pt x="3056" y="0"/>
                    <a:pt x="25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6852692" y="4540109"/>
              <a:ext cx="198459" cy="252489"/>
            </a:xfrm>
            <a:custGeom>
              <a:avLst/>
              <a:gdLst/>
              <a:ahLst/>
              <a:cxnLst/>
              <a:rect l="l" t="t" r="r" b="b"/>
              <a:pathLst>
                <a:path w="1719" h="2187" extrusionOk="0">
                  <a:moveTo>
                    <a:pt x="969" y="1"/>
                  </a:moveTo>
                  <a:cubicBezTo>
                    <a:pt x="640" y="1"/>
                    <a:pt x="398" y="248"/>
                    <a:pt x="296" y="377"/>
                  </a:cubicBezTo>
                  <a:cubicBezTo>
                    <a:pt x="172" y="548"/>
                    <a:pt x="1" y="1014"/>
                    <a:pt x="251" y="1298"/>
                  </a:cubicBezTo>
                  <a:cubicBezTo>
                    <a:pt x="506" y="1586"/>
                    <a:pt x="750" y="2187"/>
                    <a:pt x="1067" y="2187"/>
                  </a:cubicBezTo>
                  <a:cubicBezTo>
                    <a:pt x="1075" y="2187"/>
                    <a:pt x="1084" y="2186"/>
                    <a:pt x="1092" y="2185"/>
                  </a:cubicBezTo>
                  <a:cubicBezTo>
                    <a:pt x="1434" y="2140"/>
                    <a:pt x="1434" y="1810"/>
                    <a:pt x="1468" y="1469"/>
                  </a:cubicBezTo>
                  <a:cubicBezTo>
                    <a:pt x="1514" y="1139"/>
                    <a:pt x="1718" y="672"/>
                    <a:pt x="1638" y="593"/>
                  </a:cubicBezTo>
                  <a:cubicBezTo>
                    <a:pt x="1638" y="593"/>
                    <a:pt x="1684" y="217"/>
                    <a:pt x="1218" y="47"/>
                  </a:cubicBezTo>
                  <a:cubicBezTo>
                    <a:pt x="1131" y="15"/>
                    <a:pt x="1048" y="1"/>
                    <a:pt x="9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6331438" y="4129224"/>
              <a:ext cx="449216" cy="427165"/>
            </a:xfrm>
            <a:custGeom>
              <a:avLst/>
              <a:gdLst/>
              <a:ahLst/>
              <a:cxnLst/>
              <a:rect l="l" t="t" r="r" b="b"/>
              <a:pathLst>
                <a:path w="3891" h="3700" extrusionOk="0">
                  <a:moveTo>
                    <a:pt x="2033" y="0"/>
                  </a:moveTo>
                  <a:cubicBezTo>
                    <a:pt x="1731" y="0"/>
                    <a:pt x="1488" y="37"/>
                    <a:pt x="1422" y="137"/>
                  </a:cubicBezTo>
                  <a:cubicBezTo>
                    <a:pt x="1422" y="137"/>
                    <a:pt x="797" y="1092"/>
                    <a:pt x="501" y="1684"/>
                  </a:cubicBezTo>
                  <a:cubicBezTo>
                    <a:pt x="206" y="2264"/>
                    <a:pt x="1" y="2730"/>
                    <a:pt x="206" y="3060"/>
                  </a:cubicBezTo>
                  <a:cubicBezTo>
                    <a:pt x="421" y="3402"/>
                    <a:pt x="751" y="3481"/>
                    <a:pt x="1047" y="3606"/>
                  </a:cubicBezTo>
                  <a:cubicBezTo>
                    <a:pt x="1195" y="3669"/>
                    <a:pt x="1371" y="3700"/>
                    <a:pt x="1538" y="3700"/>
                  </a:cubicBezTo>
                  <a:cubicBezTo>
                    <a:pt x="1704" y="3700"/>
                    <a:pt x="1860" y="3669"/>
                    <a:pt x="1968" y="3606"/>
                  </a:cubicBezTo>
                  <a:cubicBezTo>
                    <a:pt x="2173" y="3481"/>
                    <a:pt x="3219" y="2765"/>
                    <a:pt x="3436" y="2434"/>
                  </a:cubicBezTo>
                  <a:cubicBezTo>
                    <a:pt x="3640" y="2105"/>
                    <a:pt x="3890" y="1638"/>
                    <a:pt x="3845" y="1183"/>
                  </a:cubicBezTo>
                  <a:cubicBezTo>
                    <a:pt x="3810" y="718"/>
                    <a:pt x="3890" y="296"/>
                    <a:pt x="3436" y="172"/>
                  </a:cubicBezTo>
                  <a:cubicBezTo>
                    <a:pt x="3148" y="94"/>
                    <a:pt x="2516" y="0"/>
                    <a:pt x="203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6408905" y="4263954"/>
              <a:ext cx="187953" cy="183335"/>
            </a:xfrm>
            <a:custGeom>
              <a:avLst/>
              <a:gdLst/>
              <a:ahLst/>
              <a:cxnLst/>
              <a:rect l="l" t="t" r="r" b="b"/>
              <a:pathLst>
                <a:path w="1628" h="1588" extrusionOk="0">
                  <a:moveTo>
                    <a:pt x="880" y="0"/>
                  </a:moveTo>
                  <a:cubicBezTo>
                    <a:pt x="830" y="0"/>
                    <a:pt x="786" y="16"/>
                    <a:pt x="751" y="51"/>
                  </a:cubicBezTo>
                  <a:cubicBezTo>
                    <a:pt x="751" y="51"/>
                    <a:pt x="331" y="642"/>
                    <a:pt x="331" y="847"/>
                  </a:cubicBezTo>
                  <a:cubicBezTo>
                    <a:pt x="331" y="1063"/>
                    <a:pt x="0" y="1472"/>
                    <a:pt x="296" y="1563"/>
                  </a:cubicBezTo>
                  <a:cubicBezTo>
                    <a:pt x="354" y="1579"/>
                    <a:pt x="419" y="1587"/>
                    <a:pt x="488" y="1587"/>
                  </a:cubicBezTo>
                  <a:cubicBezTo>
                    <a:pt x="758" y="1587"/>
                    <a:pt x="1081" y="1467"/>
                    <a:pt x="1218" y="1267"/>
                  </a:cubicBezTo>
                  <a:cubicBezTo>
                    <a:pt x="1377" y="1017"/>
                    <a:pt x="1627" y="676"/>
                    <a:pt x="1468" y="426"/>
                  </a:cubicBezTo>
                  <a:cubicBezTo>
                    <a:pt x="1332" y="227"/>
                    <a:pt x="1068" y="0"/>
                    <a:pt x="8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7234829" y="4498200"/>
              <a:ext cx="151124" cy="445175"/>
            </a:xfrm>
            <a:custGeom>
              <a:avLst/>
              <a:gdLst/>
              <a:ahLst/>
              <a:cxnLst/>
              <a:rect l="l" t="t" r="r" b="b"/>
              <a:pathLst>
                <a:path w="1309" h="3856" extrusionOk="0">
                  <a:moveTo>
                    <a:pt x="1308" y="1"/>
                  </a:moveTo>
                  <a:lnTo>
                    <a:pt x="1308" y="1"/>
                  </a:lnTo>
                  <a:cubicBezTo>
                    <a:pt x="865" y="160"/>
                    <a:pt x="239" y="444"/>
                    <a:pt x="216" y="740"/>
                  </a:cubicBezTo>
                  <a:cubicBezTo>
                    <a:pt x="171" y="1206"/>
                    <a:pt x="1" y="1411"/>
                    <a:pt x="46" y="2127"/>
                  </a:cubicBezTo>
                  <a:cubicBezTo>
                    <a:pt x="69" y="2571"/>
                    <a:pt x="444" y="3333"/>
                    <a:pt x="808" y="3856"/>
                  </a:cubicBezTo>
                  <a:cubicBezTo>
                    <a:pt x="819" y="3651"/>
                    <a:pt x="853" y="3276"/>
                    <a:pt x="899" y="2878"/>
                  </a:cubicBezTo>
                  <a:cubicBezTo>
                    <a:pt x="956" y="2367"/>
                    <a:pt x="1035" y="1809"/>
                    <a:pt x="1126" y="1536"/>
                  </a:cubicBezTo>
                  <a:cubicBezTo>
                    <a:pt x="1161" y="1445"/>
                    <a:pt x="1194" y="1331"/>
                    <a:pt x="1206" y="1206"/>
                  </a:cubicBezTo>
                  <a:cubicBezTo>
                    <a:pt x="1263" y="853"/>
                    <a:pt x="1274" y="410"/>
                    <a:pt x="13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7292669" y="4637432"/>
              <a:ext cx="81508" cy="193032"/>
            </a:xfrm>
            <a:custGeom>
              <a:avLst/>
              <a:gdLst/>
              <a:ahLst/>
              <a:cxnLst/>
              <a:rect l="l" t="t" r="r" b="b"/>
              <a:pathLst>
                <a:path w="706" h="1672" extrusionOk="0">
                  <a:moveTo>
                    <a:pt x="705" y="0"/>
                  </a:moveTo>
                  <a:lnTo>
                    <a:pt x="705" y="0"/>
                  </a:lnTo>
                  <a:cubicBezTo>
                    <a:pt x="511" y="80"/>
                    <a:pt x="261" y="228"/>
                    <a:pt x="216" y="421"/>
                  </a:cubicBezTo>
                  <a:cubicBezTo>
                    <a:pt x="125" y="751"/>
                    <a:pt x="0" y="1171"/>
                    <a:pt x="170" y="1422"/>
                  </a:cubicBezTo>
                  <a:cubicBezTo>
                    <a:pt x="227" y="1513"/>
                    <a:pt x="307" y="1604"/>
                    <a:pt x="398" y="1672"/>
                  </a:cubicBezTo>
                  <a:cubicBezTo>
                    <a:pt x="455" y="1161"/>
                    <a:pt x="534" y="603"/>
                    <a:pt x="625" y="330"/>
                  </a:cubicBezTo>
                  <a:cubicBezTo>
                    <a:pt x="660" y="239"/>
                    <a:pt x="693" y="125"/>
                    <a:pt x="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926233" y="3901905"/>
              <a:ext cx="362513" cy="485814"/>
            </a:xfrm>
            <a:custGeom>
              <a:avLst/>
              <a:gdLst/>
              <a:ahLst/>
              <a:cxnLst/>
              <a:rect l="l" t="t" r="r" b="b"/>
              <a:pathLst>
                <a:path w="3140" h="4208" extrusionOk="0">
                  <a:moveTo>
                    <a:pt x="1777" y="0"/>
                  </a:moveTo>
                  <a:cubicBezTo>
                    <a:pt x="1656" y="0"/>
                    <a:pt x="1546" y="42"/>
                    <a:pt x="1456" y="139"/>
                  </a:cubicBezTo>
                  <a:cubicBezTo>
                    <a:pt x="1456" y="139"/>
                    <a:pt x="0" y="1185"/>
                    <a:pt x="0" y="1436"/>
                  </a:cubicBezTo>
                  <a:cubicBezTo>
                    <a:pt x="0" y="1686"/>
                    <a:pt x="81" y="2232"/>
                    <a:pt x="81" y="2482"/>
                  </a:cubicBezTo>
                  <a:cubicBezTo>
                    <a:pt x="81" y="2732"/>
                    <a:pt x="331" y="3357"/>
                    <a:pt x="751" y="3562"/>
                  </a:cubicBezTo>
                  <a:cubicBezTo>
                    <a:pt x="1142" y="3763"/>
                    <a:pt x="1961" y="4207"/>
                    <a:pt x="2342" y="4207"/>
                  </a:cubicBezTo>
                  <a:cubicBezTo>
                    <a:pt x="2372" y="4207"/>
                    <a:pt x="2399" y="4205"/>
                    <a:pt x="2423" y="4199"/>
                  </a:cubicBezTo>
                  <a:cubicBezTo>
                    <a:pt x="2753" y="4108"/>
                    <a:pt x="2924" y="3607"/>
                    <a:pt x="2969" y="2857"/>
                  </a:cubicBezTo>
                  <a:cubicBezTo>
                    <a:pt x="3015" y="2106"/>
                    <a:pt x="3139" y="1345"/>
                    <a:pt x="2889" y="844"/>
                  </a:cubicBezTo>
                  <a:cubicBezTo>
                    <a:pt x="2688" y="459"/>
                    <a:pt x="2178" y="0"/>
                    <a:pt x="17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7061539" y="3986760"/>
              <a:ext cx="148584" cy="194533"/>
            </a:xfrm>
            <a:custGeom>
              <a:avLst/>
              <a:gdLst/>
              <a:ahLst/>
              <a:cxnLst/>
              <a:rect l="l" t="t" r="r" b="b"/>
              <a:pathLst>
                <a:path w="1287" h="1685" extrusionOk="0">
                  <a:moveTo>
                    <a:pt x="759" y="1"/>
                  </a:moveTo>
                  <a:cubicBezTo>
                    <a:pt x="717" y="1"/>
                    <a:pt x="672" y="9"/>
                    <a:pt x="625" y="29"/>
                  </a:cubicBezTo>
                  <a:cubicBezTo>
                    <a:pt x="330" y="155"/>
                    <a:pt x="79" y="405"/>
                    <a:pt x="34" y="655"/>
                  </a:cubicBezTo>
                  <a:cubicBezTo>
                    <a:pt x="0" y="905"/>
                    <a:pt x="284" y="1497"/>
                    <a:pt x="796" y="1656"/>
                  </a:cubicBezTo>
                  <a:cubicBezTo>
                    <a:pt x="855" y="1676"/>
                    <a:pt x="906" y="1685"/>
                    <a:pt x="950" y="1685"/>
                  </a:cubicBezTo>
                  <a:cubicBezTo>
                    <a:pt x="1287" y="1685"/>
                    <a:pt x="1251" y="1166"/>
                    <a:pt x="1251" y="905"/>
                  </a:cubicBezTo>
                  <a:cubicBezTo>
                    <a:pt x="1251" y="610"/>
                    <a:pt x="1126" y="234"/>
                    <a:pt x="1126" y="234"/>
                  </a:cubicBezTo>
                  <a:cubicBezTo>
                    <a:pt x="1126" y="234"/>
                    <a:pt x="981" y="1"/>
                    <a:pt x="7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5735373" y="4423389"/>
              <a:ext cx="421508" cy="378791"/>
            </a:xfrm>
            <a:custGeom>
              <a:avLst/>
              <a:gdLst/>
              <a:ahLst/>
              <a:cxnLst/>
              <a:rect l="l" t="t" r="r" b="b"/>
              <a:pathLst>
                <a:path w="3651" h="3281" extrusionOk="0">
                  <a:moveTo>
                    <a:pt x="2832" y="0"/>
                  </a:moveTo>
                  <a:cubicBezTo>
                    <a:pt x="2559" y="228"/>
                    <a:pt x="2457" y="159"/>
                    <a:pt x="1558" y="603"/>
                  </a:cubicBezTo>
                  <a:cubicBezTo>
                    <a:pt x="262" y="1228"/>
                    <a:pt x="898" y="1559"/>
                    <a:pt x="478" y="2105"/>
                  </a:cubicBezTo>
                  <a:cubicBezTo>
                    <a:pt x="228" y="2434"/>
                    <a:pt x="102" y="2651"/>
                    <a:pt x="0" y="2924"/>
                  </a:cubicBezTo>
                  <a:cubicBezTo>
                    <a:pt x="284" y="3037"/>
                    <a:pt x="785" y="3242"/>
                    <a:pt x="1399" y="3276"/>
                  </a:cubicBezTo>
                  <a:cubicBezTo>
                    <a:pt x="1451" y="3279"/>
                    <a:pt x="1500" y="3280"/>
                    <a:pt x="1544" y="3280"/>
                  </a:cubicBezTo>
                  <a:cubicBezTo>
                    <a:pt x="2142" y="3280"/>
                    <a:pt x="2114" y="3011"/>
                    <a:pt x="2695" y="2821"/>
                  </a:cubicBezTo>
                  <a:cubicBezTo>
                    <a:pt x="3321" y="2605"/>
                    <a:pt x="3446" y="1934"/>
                    <a:pt x="3526" y="1774"/>
                  </a:cubicBezTo>
                  <a:cubicBezTo>
                    <a:pt x="3617" y="1604"/>
                    <a:pt x="3651" y="1058"/>
                    <a:pt x="3321" y="637"/>
                  </a:cubicBezTo>
                  <a:cubicBezTo>
                    <a:pt x="3173" y="455"/>
                    <a:pt x="3003" y="217"/>
                    <a:pt x="28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825539" y="4574397"/>
              <a:ext cx="158051" cy="165902"/>
            </a:xfrm>
            <a:custGeom>
              <a:avLst/>
              <a:gdLst/>
              <a:ahLst/>
              <a:cxnLst/>
              <a:rect l="l" t="t" r="r" b="b"/>
              <a:pathLst>
                <a:path w="1369" h="1437" extrusionOk="0">
                  <a:moveTo>
                    <a:pt x="777" y="1"/>
                  </a:moveTo>
                  <a:cubicBezTo>
                    <a:pt x="277" y="1"/>
                    <a:pt x="368" y="251"/>
                    <a:pt x="277" y="717"/>
                  </a:cubicBezTo>
                  <a:cubicBezTo>
                    <a:pt x="206" y="1122"/>
                    <a:pt x="0" y="1437"/>
                    <a:pt x="309" y="1437"/>
                  </a:cubicBezTo>
                  <a:cubicBezTo>
                    <a:pt x="347" y="1437"/>
                    <a:pt x="393" y="1432"/>
                    <a:pt x="448" y="1422"/>
                  </a:cubicBezTo>
                  <a:cubicBezTo>
                    <a:pt x="948" y="1343"/>
                    <a:pt x="1369" y="671"/>
                    <a:pt x="1323" y="421"/>
                  </a:cubicBezTo>
                  <a:cubicBezTo>
                    <a:pt x="1323" y="421"/>
                    <a:pt x="1289" y="1"/>
                    <a:pt x="7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" name="Google Shape;86;p2"/>
          <p:cNvGrpSpPr/>
          <p:nvPr/>
        </p:nvGrpSpPr>
        <p:grpSpPr>
          <a:xfrm rot="1541014">
            <a:off x="7571378" y="-222789"/>
            <a:ext cx="2107485" cy="1207588"/>
            <a:chOff x="10287875" y="865650"/>
            <a:chExt cx="2107488" cy="1207590"/>
          </a:xfrm>
        </p:grpSpPr>
        <p:sp>
          <p:nvSpPr>
            <p:cNvPr id="87" name="Google Shape;87;p2"/>
            <p:cNvSpPr/>
            <p:nvPr/>
          </p:nvSpPr>
          <p:spPr>
            <a:xfrm>
              <a:off x="10287875" y="865650"/>
              <a:ext cx="2107488" cy="1207590"/>
            </a:xfrm>
            <a:custGeom>
              <a:avLst/>
              <a:gdLst/>
              <a:ahLst/>
              <a:cxnLst/>
              <a:rect l="l" t="t" r="r" b="b"/>
              <a:pathLst>
                <a:path w="15185" h="8701" extrusionOk="0">
                  <a:moveTo>
                    <a:pt x="15127" y="0"/>
                  </a:moveTo>
                  <a:lnTo>
                    <a:pt x="14240" y="35"/>
                  </a:lnTo>
                  <a:lnTo>
                    <a:pt x="14035" y="46"/>
                  </a:lnTo>
                  <a:lnTo>
                    <a:pt x="13330" y="68"/>
                  </a:lnTo>
                  <a:lnTo>
                    <a:pt x="13251" y="80"/>
                  </a:lnTo>
                  <a:lnTo>
                    <a:pt x="12523" y="103"/>
                  </a:lnTo>
                  <a:lnTo>
                    <a:pt x="12261" y="114"/>
                  </a:lnTo>
                  <a:lnTo>
                    <a:pt x="7097" y="330"/>
                  </a:lnTo>
                  <a:lnTo>
                    <a:pt x="7018" y="330"/>
                  </a:lnTo>
                  <a:lnTo>
                    <a:pt x="6165" y="364"/>
                  </a:lnTo>
                  <a:lnTo>
                    <a:pt x="5995" y="364"/>
                  </a:lnTo>
                  <a:lnTo>
                    <a:pt x="1" y="614"/>
                  </a:lnTo>
                  <a:cubicBezTo>
                    <a:pt x="1" y="614"/>
                    <a:pt x="1127" y="2286"/>
                    <a:pt x="1127" y="2730"/>
                  </a:cubicBezTo>
                  <a:cubicBezTo>
                    <a:pt x="1127" y="3185"/>
                    <a:pt x="615" y="3128"/>
                    <a:pt x="1127" y="3901"/>
                  </a:cubicBezTo>
                  <a:cubicBezTo>
                    <a:pt x="1627" y="4686"/>
                    <a:pt x="1900" y="4629"/>
                    <a:pt x="2070" y="5300"/>
                  </a:cubicBezTo>
                  <a:cubicBezTo>
                    <a:pt x="2241" y="5971"/>
                    <a:pt x="2753" y="8292"/>
                    <a:pt x="2753" y="8292"/>
                  </a:cubicBezTo>
                  <a:lnTo>
                    <a:pt x="2958" y="8302"/>
                  </a:lnTo>
                  <a:lnTo>
                    <a:pt x="3390" y="8337"/>
                  </a:lnTo>
                  <a:lnTo>
                    <a:pt x="3845" y="8371"/>
                  </a:lnTo>
                  <a:lnTo>
                    <a:pt x="4061" y="8383"/>
                  </a:lnTo>
                  <a:lnTo>
                    <a:pt x="7029" y="8587"/>
                  </a:lnTo>
                  <a:lnTo>
                    <a:pt x="7439" y="8621"/>
                  </a:lnTo>
                  <a:lnTo>
                    <a:pt x="7916" y="8655"/>
                  </a:lnTo>
                  <a:lnTo>
                    <a:pt x="8348" y="8689"/>
                  </a:lnTo>
                  <a:lnTo>
                    <a:pt x="8621" y="8701"/>
                  </a:lnTo>
                  <a:lnTo>
                    <a:pt x="8803" y="8689"/>
                  </a:lnTo>
                  <a:lnTo>
                    <a:pt x="9316" y="8633"/>
                  </a:lnTo>
                  <a:lnTo>
                    <a:pt x="12614" y="8292"/>
                  </a:lnTo>
                  <a:cubicBezTo>
                    <a:pt x="12614" y="8292"/>
                    <a:pt x="12738" y="8143"/>
                    <a:pt x="12932" y="7916"/>
                  </a:cubicBezTo>
                  <a:cubicBezTo>
                    <a:pt x="12966" y="7859"/>
                    <a:pt x="13011" y="7802"/>
                    <a:pt x="13057" y="7746"/>
                  </a:cubicBezTo>
                  <a:cubicBezTo>
                    <a:pt x="13603" y="7040"/>
                    <a:pt x="14479" y="5789"/>
                    <a:pt x="14513" y="5027"/>
                  </a:cubicBezTo>
                  <a:cubicBezTo>
                    <a:pt x="14570" y="3901"/>
                    <a:pt x="13899" y="3742"/>
                    <a:pt x="14513" y="2957"/>
                  </a:cubicBezTo>
                  <a:cubicBezTo>
                    <a:pt x="15127" y="2173"/>
                    <a:pt x="15070" y="1342"/>
                    <a:pt x="15127" y="978"/>
                  </a:cubicBezTo>
                  <a:cubicBezTo>
                    <a:pt x="15184" y="614"/>
                    <a:pt x="15127" y="0"/>
                    <a:pt x="15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10537278" y="1001385"/>
              <a:ext cx="115471" cy="328371"/>
            </a:xfrm>
            <a:custGeom>
              <a:avLst/>
              <a:gdLst/>
              <a:ahLst/>
              <a:cxnLst/>
              <a:rect l="l" t="t" r="r" b="b"/>
              <a:pathLst>
                <a:path w="832" h="2366" extrusionOk="0">
                  <a:moveTo>
                    <a:pt x="0" y="0"/>
                  </a:moveTo>
                  <a:cubicBezTo>
                    <a:pt x="1" y="0"/>
                    <a:pt x="103" y="1865"/>
                    <a:pt x="217" y="2366"/>
                  </a:cubicBezTo>
                  <a:cubicBezTo>
                    <a:pt x="217" y="2366"/>
                    <a:pt x="831" y="1536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10668295" y="1066061"/>
              <a:ext cx="53850" cy="337948"/>
            </a:xfrm>
            <a:custGeom>
              <a:avLst/>
              <a:gdLst/>
              <a:ahLst/>
              <a:cxnLst/>
              <a:rect l="l" t="t" r="r" b="b"/>
              <a:pathLst>
                <a:path w="388" h="2435" extrusionOk="0">
                  <a:moveTo>
                    <a:pt x="24" y="1"/>
                  </a:moveTo>
                  <a:cubicBezTo>
                    <a:pt x="24" y="1"/>
                    <a:pt x="1" y="1"/>
                    <a:pt x="24" y="979"/>
                  </a:cubicBezTo>
                  <a:cubicBezTo>
                    <a:pt x="57" y="1957"/>
                    <a:pt x="365" y="2435"/>
                    <a:pt x="365" y="2435"/>
                  </a:cubicBezTo>
                  <a:cubicBezTo>
                    <a:pt x="365" y="2435"/>
                    <a:pt x="388" y="1149"/>
                    <a:pt x="365" y="717"/>
                  </a:cubicBezTo>
                  <a:cubicBezTo>
                    <a:pt x="330" y="285"/>
                    <a:pt x="24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10785155" y="980845"/>
              <a:ext cx="69533" cy="369591"/>
            </a:xfrm>
            <a:custGeom>
              <a:avLst/>
              <a:gdLst/>
              <a:ahLst/>
              <a:cxnLst/>
              <a:rect l="l" t="t" r="r" b="b"/>
              <a:pathLst>
                <a:path w="501" h="2663" extrusionOk="0">
                  <a:moveTo>
                    <a:pt x="137" y="1"/>
                  </a:moveTo>
                  <a:cubicBezTo>
                    <a:pt x="137" y="1"/>
                    <a:pt x="1" y="1376"/>
                    <a:pt x="137" y="2013"/>
                  </a:cubicBezTo>
                  <a:lnTo>
                    <a:pt x="273" y="2662"/>
                  </a:lnTo>
                  <a:cubicBezTo>
                    <a:pt x="273" y="2662"/>
                    <a:pt x="501" y="1376"/>
                    <a:pt x="466" y="956"/>
                  </a:cubicBezTo>
                  <a:cubicBezTo>
                    <a:pt x="444" y="535"/>
                    <a:pt x="137" y="1"/>
                    <a:pt x="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10982373" y="1329620"/>
              <a:ext cx="80774" cy="394850"/>
            </a:xfrm>
            <a:custGeom>
              <a:avLst/>
              <a:gdLst/>
              <a:ahLst/>
              <a:cxnLst/>
              <a:rect l="l" t="t" r="r" b="b"/>
              <a:pathLst>
                <a:path w="582" h="2845" extrusionOk="0">
                  <a:moveTo>
                    <a:pt x="308" y="1"/>
                  </a:moveTo>
                  <a:lnTo>
                    <a:pt x="137" y="399"/>
                  </a:lnTo>
                  <a:cubicBezTo>
                    <a:pt x="137" y="399"/>
                    <a:pt x="1" y="1173"/>
                    <a:pt x="137" y="1820"/>
                  </a:cubicBezTo>
                  <a:cubicBezTo>
                    <a:pt x="274" y="2457"/>
                    <a:pt x="445" y="2844"/>
                    <a:pt x="445" y="2844"/>
                  </a:cubicBezTo>
                  <a:cubicBezTo>
                    <a:pt x="445" y="2844"/>
                    <a:pt x="581" y="2310"/>
                    <a:pt x="524" y="1616"/>
                  </a:cubicBezTo>
                  <a:cubicBezTo>
                    <a:pt x="467" y="922"/>
                    <a:pt x="308" y="1"/>
                    <a:pt x="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11097707" y="1350300"/>
              <a:ext cx="82162" cy="460913"/>
            </a:xfrm>
            <a:custGeom>
              <a:avLst/>
              <a:gdLst/>
              <a:ahLst/>
              <a:cxnLst/>
              <a:rect l="l" t="t" r="r" b="b"/>
              <a:pathLst>
                <a:path w="592" h="3321" extrusionOk="0">
                  <a:moveTo>
                    <a:pt x="307" y="0"/>
                  </a:moveTo>
                  <a:lnTo>
                    <a:pt x="228" y="250"/>
                  </a:lnTo>
                  <a:cubicBezTo>
                    <a:pt x="228" y="250"/>
                    <a:pt x="0" y="1001"/>
                    <a:pt x="34" y="1479"/>
                  </a:cubicBezTo>
                  <a:cubicBezTo>
                    <a:pt x="57" y="1944"/>
                    <a:pt x="455" y="3321"/>
                    <a:pt x="455" y="3321"/>
                  </a:cubicBezTo>
                  <a:cubicBezTo>
                    <a:pt x="455" y="3321"/>
                    <a:pt x="592" y="1740"/>
                    <a:pt x="592" y="1274"/>
                  </a:cubicBezTo>
                  <a:cubicBezTo>
                    <a:pt x="592" y="807"/>
                    <a:pt x="307" y="0"/>
                    <a:pt x="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1230250" y="1388189"/>
              <a:ext cx="64814" cy="423024"/>
            </a:xfrm>
            <a:custGeom>
              <a:avLst/>
              <a:gdLst/>
              <a:ahLst/>
              <a:cxnLst/>
              <a:rect l="l" t="t" r="r" b="b"/>
              <a:pathLst>
                <a:path w="467" h="3048" extrusionOk="0">
                  <a:moveTo>
                    <a:pt x="274" y="0"/>
                  </a:moveTo>
                  <a:cubicBezTo>
                    <a:pt x="274" y="0"/>
                    <a:pt x="1" y="671"/>
                    <a:pt x="160" y="1388"/>
                  </a:cubicBezTo>
                  <a:cubicBezTo>
                    <a:pt x="330" y="2093"/>
                    <a:pt x="467" y="3048"/>
                    <a:pt x="467" y="3048"/>
                  </a:cubicBezTo>
                  <a:lnTo>
                    <a:pt x="467" y="807"/>
                  </a:lnTo>
                  <a:cubicBezTo>
                    <a:pt x="467" y="170"/>
                    <a:pt x="274" y="0"/>
                    <a:pt x="2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11119774" y="916030"/>
              <a:ext cx="23733" cy="64953"/>
            </a:xfrm>
            <a:custGeom>
              <a:avLst/>
              <a:gdLst/>
              <a:ahLst/>
              <a:cxnLst/>
              <a:rect l="l" t="t" r="r" b="b"/>
              <a:pathLst>
                <a:path w="171" h="468" extrusionOk="0">
                  <a:moveTo>
                    <a:pt x="1" y="1"/>
                  </a:moveTo>
                  <a:cubicBezTo>
                    <a:pt x="80" y="274"/>
                    <a:pt x="137" y="468"/>
                    <a:pt x="137" y="468"/>
                  </a:cubicBezTo>
                  <a:cubicBezTo>
                    <a:pt x="137" y="468"/>
                    <a:pt x="148" y="274"/>
                    <a:pt x="1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1261894" y="911450"/>
              <a:ext cx="11103" cy="69533"/>
            </a:xfrm>
            <a:custGeom>
              <a:avLst/>
              <a:gdLst/>
              <a:ahLst/>
              <a:cxnLst/>
              <a:rect l="l" t="t" r="r" b="b"/>
              <a:pathLst>
                <a:path w="80" h="501" extrusionOk="0">
                  <a:moveTo>
                    <a:pt x="0" y="0"/>
                  </a:moveTo>
                  <a:cubicBezTo>
                    <a:pt x="57" y="296"/>
                    <a:pt x="79" y="501"/>
                    <a:pt x="79" y="501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1384999" y="1066061"/>
              <a:ext cx="72725" cy="426355"/>
            </a:xfrm>
            <a:custGeom>
              <a:avLst/>
              <a:gdLst/>
              <a:ahLst/>
              <a:cxnLst/>
              <a:rect l="l" t="t" r="r" b="b"/>
              <a:pathLst>
                <a:path w="524" h="3072" extrusionOk="0">
                  <a:moveTo>
                    <a:pt x="273" y="1"/>
                  </a:moveTo>
                  <a:cubicBezTo>
                    <a:pt x="273" y="1"/>
                    <a:pt x="0" y="820"/>
                    <a:pt x="79" y="1457"/>
                  </a:cubicBezTo>
                  <a:cubicBezTo>
                    <a:pt x="170" y="2094"/>
                    <a:pt x="478" y="3072"/>
                    <a:pt x="478" y="3072"/>
                  </a:cubicBezTo>
                  <a:cubicBezTo>
                    <a:pt x="478" y="3072"/>
                    <a:pt x="421" y="2071"/>
                    <a:pt x="478" y="1217"/>
                  </a:cubicBezTo>
                  <a:cubicBezTo>
                    <a:pt x="523" y="365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1500194" y="1066061"/>
              <a:ext cx="93265" cy="481593"/>
            </a:xfrm>
            <a:custGeom>
              <a:avLst/>
              <a:gdLst/>
              <a:ahLst/>
              <a:cxnLst/>
              <a:rect l="l" t="t" r="r" b="b"/>
              <a:pathLst>
                <a:path w="672" h="3470" extrusionOk="0">
                  <a:moveTo>
                    <a:pt x="273" y="1"/>
                  </a:moveTo>
                  <a:lnTo>
                    <a:pt x="273" y="421"/>
                  </a:lnTo>
                  <a:cubicBezTo>
                    <a:pt x="273" y="421"/>
                    <a:pt x="0" y="1343"/>
                    <a:pt x="91" y="1900"/>
                  </a:cubicBezTo>
                  <a:cubicBezTo>
                    <a:pt x="171" y="2457"/>
                    <a:pt x="455" y="3469"/>
                    <a:pt x="455" y="3469"/>
                  </a:cubicBezTo>
                  <a:cubicBezTo>
                    <a:pt x="455" y="3469"/>
                    <a:pt x="672" y="2150"/>
                    <a:pt x="614" y="1536"/>
                  </a:cubicBezTo>
                  <a:cubicBezTo>
                    <a:pt x="569" y="922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1632737" y="1102423"/>
              <a:ext cx="85354" cy="389993"/>
            </a:xfrm>
            <a:custGeom>
              <a:avLst/>
              <a:gdLst/>
              <a:ahLst/>
              <a:cxnLst/>
              <a:rect l="l" t="t" r="r" b="b"/>
              <a:pathLst>
                <a:path w="615" h="2810" extrusionOk="0">
                  <a:moveTo>
                    <a:pt x="364" y="0"/>
                  </a:moveTo>
                  <a:cubicBezTo>
                    <a:pt x="364" y="0"/>
                    <a:pt x="0" y="751"/>
                    <a:pt x="23" y="1274"/>
                  </a:cubicBezTo>
                  <a:cubicBezTo>
                    <a:pt x="58" y="1809"/>
                    <a:pt x="364" y="2810"/>
                    <a:pt x="364" y="2810"/>
                  </a:cubicBezTo>
                  <a:cubicBezTo>
                    <a:pt x="364" y="2810"/>
                    <a:pt x="615" y="1479"/>
                    <a:pt x="581" y="955"/>
                  </a:cubicBezTo>
                  <a:cubicBezTo>
                    <a:pt x="558" y="444"/>
                    <a:pt x="364" y="0"/>
                    <a:pt x="3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1263420" y="1912116"/>
              <a:ext cx="60095" cy="150029"/>
            </a:xfrm>
            <a:custGeom>
              <a:avLst/>
              <a:gdLst/>
              <a:ahLst/>
              <a:cxnLst/>
              <a:rect l="l" t="t" r="r" b="b"/>
              <a:pathLst>
                <a:path w="433" h="1081" extrusionOk="0">
                  <a:moveTo>
                    <a:pt x="205" y="1"/>
                  </a:moveTo>
                  <a:cubicBezTo>
                    <a:pt x="205" y="1"/>
                    <a:pt x="35" y="524"/>
                    <a:pt x="0" y="1047"/>
                  </a:cubicBezTo>
                  <a:lnTo>
                    <a:pt x="410" y="1081"/>
                  </a:lnTo>
                  <a:cubicBezTo>
                    <a:pt x="432" y="330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1386526" y="1912116"/>
              <a:ext cx="60095" cy="159606"/>
            </a:xfrm>
            <a:custGeom>
              <a:avLst/>
              <a:gdLst/>
              <a:ahLst/>
              <a:cxnLst/>
              <a:rect l="l" t="t" r="r" b="b"/>
              <a:pathLst>
                <a:path w="433" h="1150" extrusionOk="0">
                  <a:moveTo>
                    <a:pt x="149" y="1"/>
                  </a:moveTo>
                  <a:lnTo>
                    <a:pt x="149" y="421"/>
                  </a:lnTo>
                  <a:cubicBezTo>
                    <a:pt x="149" y="421"/>
                    <a:pt x="58" y="740"/>
                    <a:pt x="0" y="1115"/>
                  </a:cubicBezTo>
                  <a:lnTo>
                    <a:pt x="432" y="1149"/>
                  </a:lnTo>
                  <a:cubicBezTo>
                    <a:pt x="331" y="592"/>
                    <a:pt x="149" y="1"/>
                    <a:pt x="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1509631" y="1946952"/>
              <a:ext cx="71198" cy="124770"/>
            </a:xfrm>
            <a:custGeom>
              <a:avLst/>
              <a:gdLst/>
              <a:ahLst/>
              <a:cxnLst/>
              <a:rect l="l" t="t" r="r" b="b"/>
              <a:pathLst>
                <a:path w="513" h="899" extrusionOk="0">
                  <a:moveTo>
                    <a:pt x="308" y="0"/>
                  </a:moveTo>
                  <a:cubicBezTo>
                    <a:pt x="308" y="0"/>
                    <a:pt x="91" y="443"/>
                    <a:pt x="0" y="898"/>
                  </a:cubicBezTo>
                  <a:lnTo>
                    <a:pt x="513" y="842"/>
                  </a:lnTo>
                  <a:cubicBezTo>
                    <a:pt x="467" y="375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1787486" y="1470213"/>
              <a:ext cx="96457" cy="490891"/>
            </a:xfrm>
            <a:custGeom>
              <a:avLst/>
              <a:gdLst/>
              <a:ahLst/>
              <a:cxnLst/>
              <a:rect l="l" t="t" r="r" b="b"/>
              <a:pathLst>
                <a:path w="695" h="3537" extrusionOk="0">
                  <a:moveTo>
                    <a:pt x="308" y="0"/>
                  </a:moveTo>
                  <a:cubicBezTo>
                    <a:pt x="308" y="0"/>
                    <a:pt x="0" y="1035"/>
                    <a:pt x="136" y="1831"/>
                  </a:cubicBezTo>
                  <a:cubicBezTo>
                    <a:pt x="285" y="2616"/>
                    <a:pt x="455" y="3537"/>
                    <a:pt x="455" y="3537"/>
                  </a:cubicBezTo>
                  <a:cubicBezTo>
                    <a:pt x="455" y="3537"/>
                    <a:pt x="694" y="2422"/>
                    <a:pt x="614" y="1331"/>
                  </a:cubicBezTo>
                  <a:cubicBezTo>
                    <a:pt x="535" y="251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1926275" y="1403872"/>
              <a:ext cx="66479" cy="480066"/>
            </a:xfrm>
            <a:custGeom>
              <a:avLst/>
              <a:gdLst/>
              <a:ahLst/>
              <a:cxnLst/>
              <a:rect l="l" t="t" r="r" b="b"/>
              <a:pathLst>
                <a:path w="479" h="3459" extrusionOk="0">
                  <a:moveTo>
                    <a:pt x="251" y="1"/>
                  </a:moveTo>
                  <a:cubicBezTo>
                    <a:pt x="251" y="1"/>
                    <a:pt x="1" y="1399"/>
                    <a:pt x="1" y="1900"/>
                  </a:cubicBezTo>
                  <a:cubicBezTo>
                    <a:pt x="1" y="2400"/>
                    <a:pt x="251" y="3458"/>
                    <a:pt x="251" y="3458"/>
                  </a:cubicBezTo>
                  <a:cubicBezTo>
                    <a:pt x="251" y="3458"/>
                    <a:pt x="422" y="2787"/>
                    <a:pt x="456" y="1922"/>
                  </a:cubicBezTo>
                  <a:cubicBezTo>
                    <a:pt x="479" y="1058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2051046" y="1492281"/>
              <a:ext cx="85354" cy="472016"/>
            </a:xfrm>
            <a:custGeom>
              <a:avLst/>
              <a:gdLst/>
              <a:ahLst/>
              <a:cxnLst/>
              <a:rect l="l" t="t" r="r" b="b"/>
              <a:pathLst>
                <a:path w="615" h="3401" extrusionOk="0">
                  <a:moveTo>
                    <a:pt x="251" y="1"/>
                  </a:moveTo>
                  <a:cubicBezTo>
                    <a:pt x="251" y="1"/>
                    <a:pt x="1" y="979"/>
                    <a:pt x="57" y="1399"/>
                  </a:cubicBezTo>
                  <a:cubicBezTo>
                    <a:pt x="92" y="1707"/>
                    <a:pt x="183" y="2809"/>
                    <a:pt x="228" y="3401"/>
                  </a:cubicBezTo>
                  <a:cubicBezTo>
                    <a:pt x="262" y="3344"/>
                    <a:pt x="307" y="3287"/>
                    <a:pt x="353" y="3231"/>
                  </a:cubicBezTo>
                  <a:cubicBezTo>
                    <a:pt x="456" y="2605"/>
                    <a:pt x="615" y="1593"/>
                    <a:pt x="558" y="1092"/>
                  </a:cubicBezTo>
                  <a:cubicBezTo>
                    <a:pt x="478" y="342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1989424" y="879806"/>
              <a:ext cx="87020" cy="355296"/>
            </a:xfrm>
            <a:custGeom>
              <a:avLst/>
              <a:gdLst/>
              <a:ahLst/>
              <a:cxnLst/>
              <a:rect l="l" t="t" r="r" b="b"/>
              <a:pathLst>
                <a:path w="627" h="2560" extrusionOk="0">
                  <a:moveTo>
                    <a:pt x="263" y="1"/>
                  </a:moveTo>
                  <a:lnTo>
                    <a:pt x="1" y="12"/>
                  </a:lnTo>
                  <a:lnTo>
                    <a:pt x="1" y="1343"/>
                  </a:lnTo>
                  <a:cubicBezTo>
                    <a:pt x="1" y="1798"/>
                    <a:pt x="308" y="2559"/>
                    <a:pt x="308" y="2559"/>
                  </a:cubicBezTo>
                  <a:cubicBezTo>
                    <a:pt x="308" y="2559"/>
                    <a:pt x="627" y="1468"/>
                    <a:pt x="490" y="729"/>
                  </a:cubicBezTo>
                  <a:cubicBezTo>
                    <a:pt x="433" y="444"/>
                    <a:pt x="354" y="194"/>
                    <a:pt x="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2112529" y="875088"/>
              <a:ext cx="74390" cy="393879"/>
            </a:xfrm>
            <a:custGeom>
              <a:avLst/>
              <a:gdLst/>
              <a:ahLst/>
              <a:cxnLst/>
              <a:rect l="l" t="t" r="r" b="b"/>
              <a:pathLst>
                <a:path w="536" h="2838" extrusionOk="0">
                  <a:moveTo>
                    <a:pt x="183" y="0"/>
                  </a:moveTo>
                  <a:lnTo>
                    <a:pt x="104" y="12"/>
                  </a:lnTo>
                  <a:lnTo>
                    <a:pt x="81" y="376"/>
                  </a:lnTo>
                  <a:cubicBezTo>
                    <a:pt x="81" y="376"/>
                    <a:pt x="1" y="1274"/>
                    <a:pt x="1" y="1604"/>
                  </a:cubicBezTo>
                  <a:cubicBezTo>
                    <a:pt x="1" y="1932"/>
                    <a:pt x="180" y="2837"/>
                    <a:pt x="194" y="2837"/>
                  </a:cubicBezTo>
                  <a:cubicBezTo>
                    <a:pt x="194" y="2837"/>
                    <a:pt x="195" y="2836"/>
                    <a:pt x="195" y="2833"/>
                  </a:cubicBezTo>
                  <a:cubicBezTo>
                    <a:pt x="195" y="2753"/>
                    <a:pt x="536" y="1638"/>
                    <a:pt x="445" y="1160"/>
                  </a:cubicBezTo>
                  <a:cubicBezTo>
                    <a:pt x="388" y="842"/>
                    <a:pt x="263" y="31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2213567" y="870369"/>
              <a:ext cx="77582" cy="320460"/>
            </a:xfrm>
            <a:custGeom>
              <a:avLst/>
              <a:gdLst/>
              <a:ahLst/>
              <a:cxnLst/>
              <a:rect l="l" t="t" r="r" b="b"/>
              <a:pathLst>
                <a:path w="559" h="2309" extrusionOk="0">
                  <a:moveTo>
                    <a:pt x="365" y="1"/>
                  </a:moveTo>
                  <a:lnTo>
                    <a:pt x="160" y="12"/>
                  </a:lnTo>
                  <a:cubicBezTo>
                    <a:pt x="81" y="262"/>
                    <a:pt x="1" y="615"/>
                    <a:pt x="24" y="888"/>
                  </a:cubicBezTo>
                  <a:cubicBezTo>
                    <a:pt x="81" y="1365"/>
                    <a:pt x="274" y="2309"/>
                    <a:pt x="274" y="2309"/>
                  </a:cubicBezTo>
                  <a:cubicBezTo>
                    <a:pt x="274" y="2309"/>
                    <a:pt x="559" y="797"/>
                    <a:pt x="478" y="444"/>
                  </a:cubicBezTo>
                  <a:cubicBezTo>
                    <a:pt x="445" y="284"/>
                    <a:pt x="399" y="137"/>
                    <a:pt x="3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" name="Google Shape;108;p2"/>
          <p:cNvSpPr/>
          <p:nvPr/>
        </p:nvSpPr>
        <p:spPr>
          <a:xfrm>
            <a:off x="-272850" y="1613925"/>
            <a:ext cx="638087" cy="789740"/>
          </a:xfrm>
          <a:custGeom>
            <a:avLst/>
            <a:gdLst/>
            <a:ahLst/>
            <a:cxnLst/>
            <a:rect l="l" t="t" r="r" b="b"/>
            <a:pathLst>
              <a:path w="4906" h="6072" extrusionOk="0">
                <a:moveTo>
                  <a:pt x="4398" y="1"/>
                </a:moveTo>
                <a:cubicBezTo>
                  <a:pt x="4246" y="1"/>
                  <a:pt x="4012" y="96"/>
                  <a:pt x="3674" y="316"/>
                </a:cubicBezTo>
                <a:cubicBezTo>
                  <a:pt x="3674" y="316"/>
                  <a:pt x="3139" y="407"/>
                  <a:pt x="1672" y="1749"/>
                </a:cubicBezTo>
                <a:cubicBezTo>
                  <a:pt x="194" y="3091"/>
                  <a:pt x="0" y="6002"/>
                  <a:pt x="194" y="6071"/>
                </a:cubicBezTo>
                <a:cubicBezTo>
                  <a:pt x="196" y="6071"/>
                  <a:pt x="198" y="6072"/>
                  <a:pt x="201" y="6072"/>
                </a:cubicBezTo>
                <a:cubicBezTo>
                  <a:pt x="455" y="6072"/>
                  <a:pt x="3159" y="3373"/>
                  <a:pt x="3902" y="2079"/>
                </a:cubicBezTo>
                <a:cubicBezTo>
                  <a:pt x="4488" y="1064"/>
                  <a:pt x="4906" y="1"/>
                  <a:pt x="43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"/>
          <p:cNvSpPr/>
          <p:nvPr/>
        </p:nvSpPr>
        <p:spPr>
          <a:xfrm rot="1146114">
            <a:off x="6384511" y="271244"/>
            <a:ext cx="1020722" cy="219544"/>
          </a:xfrm>
          <a:custGeom>
            <a:avLst/>
            <a:gdLst/>
            <a:ahLst/>
            <a:cxnLst/>
            <a:rect l="l" t="t" r="r" b="b"/>
            <a:pathLst>
              <a:path w="7848" h="1688" extrusionOk="0">
                <a:moveTo>
                  <a:pt x="3829" y="1"/>
                </a:moveTo>
                <a:cubicBezTo>
                  <a:pt x="3441" y="1"/>
                  <a:pt x="3088" y="48"/>
                  <a:pt x="2810" y="166"/>
                </a:cubicBezTo>
                <a:cubicBezTo>
                  <a:pt x="1377" y="769"/>
                  <a:pt x="0" y="1349"/>
                  <a:pt x="945" y="1406"/>
                </a:cubicBezTo>
                <a:cubicBezTo>
                  <a:pt x="1679" y="1450"/>
                  <a:pt x="4567" y="1688"/>
                  <a:pt x="6171" y="1688"/>
                </a:cubicBezTo>
                <a:cubicBezTo>
                  <a:pt x="6655" y="1688"/>
                  <a:pt x="7022" y="1666"/>
                  <a:pt x="7177" y="1611"/>
                </a:cubicBezTo>
                <a:cubicBezTo>
                  <a:pt x="7848" y="1372"/>
                  <a:pt x="7620" y="803"/>
                  <a:pt x="7620" y="803"/>
                </a:cubicBezTo>
                <a:cubicBezTo>
                  <a:pt x="7620" y="803"/>
                  <a:pt x="5427" y="1"/>
                  <a:pt x="3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" name="Google Shape;110;p2"/>
          <p:cNvGrpSpPr/>
          <p:nvPr/>
        </p:nvGrpSpPr>
        <p:grpSpPr>
          <a:xfrm>
            <a:off x="8634850" y="1962254"/>
            <a:ext cx="1201590" cy="1066602"/>
            <a:chOff x="3152080" y="-2974023"/>
            <a:chExt cx="2103625" cy="1867300"/>
          </a:xfrm>
        </p:grpSpPr>
        <p:sp>
          <p:nvSpPr>
            <p:cNvPr id="111" name="Google Shape;111;p2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" name="Google Shape;126;p2"/>
          <p:cNvSpPr/>
          <p:nvPr/>
        </p:nvSpPr>
        <p:spPr>
          <a:xfrm>
            <a:off x="8571675" y="1383787"/>
            <a:ext cx="869338" cy="488645"/>
          </a:xfrm>
          <a:custGeom>
            <a:avLst/>
            <a:gdLst/>
            <a:ahLst/>
            <a:cxnLst/>
            <a:rect l="l" t="t" r="r" b="b"/>
            <a:pathLst>
              <a:path w="6684" h="3757" extrusionOk="0">
                <a:moveTo>
                  <a:pt x="1081" y="1"/>
                </a:moveTo>
                <a:cubicBezTo>
                  <a:pt x="589" y="1"/>
                  <a:pt x="236" y="96"/>
                  <a:pt x="172" y="326"/>
                </a:cubicBezTo>
                <a:cubicBezTo>
                  <a:pt x="1" y="985"/>
                  <a:pt x="1741" y="2464"/>
                  <a:pt x="3584" y="3158"/>
                </a:cubicBezTo>
                <a:cubicBezTo>
                  <a:pt x="4689" y="3584"/>
                  <a:pt x="5624" y="3756"/>
                  <a:pt x="6157" y="3756"/>
                </a:cubicBezTo>
                <a:cubicBezTo>
                  <a:pt x="6507" y="3756"/>
                  <a:pt x="6683" y="3682"/>
                  <a:pt x="6620" y="3556"/>
                </a:cubicBezTo>
                <a:cubicBezTo>
                  <a:pt x="6461" y="3237"/>
                  <a:pt x="6006" y="2509"/>
                  <a:pt x="6006" y="2509"/>
                </a:cubicBezTo>
                <a:cubicBezTo>
                  <a:pt x="6006" y="2509"/>
                  <a:pt x="5608" y="1338"/>
                  <a:pt x="4232" y="724"/>
                </a:cubicBezTo>
                <a:cubicBezTo>
                  <a:pt x="3335" y="320"/>
                  <a:pt x="1978" y="1"/>
                  <a:pt x="108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"/>
          <p:cNvSpPr/>
          <p:nvPr/>
        </p:nvSpPr>
        <p:spPr>
          <a:xfrm>
            <a:off x="713105" y="3823621"/>
            <a:ext cx="228000" cy="611944"/>
          </a:xfrm>
          <a:custGeom>
            <a:avLst/>
            <a:gdLst/>
            <a:ahLst/>
            <a:cxnLst/>
            <a:rect l="l" t="t" r="r" b="b"/>
            <a:pathLst>
              <a:path w="1753" h="4705" extrusionOk="0">
                <a:moveTo>
                  <a:pt x="382" y="0"/>
                </a:moveTo>
                <a:cubicBezTo>
                  <a:pt x="130" y="0"/>
                  <a:pt x="0" y="806"/>
                  <a:pt x="56" y="1798"/>
                </a:cubicBezTo>
                <a:cubicBezTo>
                  <a:pt x="113" y="2810"/>
                  <a:pt x="1398" y="4619"/>
                  <a:pt x="1398" y="4619"/>
                </a:cubicBezTo>
                <a:cubicBezTo>
                  <a:pt x="1438" y="4678"/>
                  <a:pt x="1473" y="4704"/>
                  <a:pt x="1504" y="4704"/>
                </a:cubicBezTo>
                <a:cubicBezTo>
                  <a:pt x="1727" y="4704"/>
                  <a:pt x="1752" y="3341"/>
                  <a:pt x="1603" y="2503"/>
                </a:cubicBezTo>
                <a:cubicBezTo>
                  <a:pt x="1421" y="1559"/>
                  <a:pt x="648" y="47"/>
                  <a:pt x="398" y="1"/>
                </a:cubicBezTo>
                <a:cubicBezTo>
                  <a:pt x="392" y="1"/>
                  <a:pt x="387" y="0"/>
                  <a:pt x="38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8" name="Google Shape;128;p2"/>
          <p:cNvGrpSpPr/>
          <p:nvPr/>
        </p:nvGrpSpPr>
        <p:grpSpPr>
          <a:xfrm>
            <a:off x="1240125" y="4518904"/>
            <a:ext cx="1201590" cy="1066602"/>
            <a:chOff x="3152080" y="-2974023"/>
            <a:chExt cx="2103625" cy="1867300"/>
          </a:xfrm>
        </p:grpSpPr>
        <p:sp>
          <p:nvSpPr>
            <p:cNvPr id="129" name="Google Shape;129;p2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144;p2"/>
          <p:cNvSpPr/>
          <p:nvPr/>
        </p:nvSpPr>
        <p:spPr>
          <a:xfrm>
            <a:off x="1992975" y="-101762"/>
            <a:ext cx="775014" cy="451640"/>
          </a:xfrm>
          <a:custGeom>
            <a:avLst/>
            <a:gdLst/>
            <a:ahLst/>
            <a:cxnLst/>
            <a:rect l="l" t="t" r="r" b="b"/>
            <a:pathLst>
              <a:path w="3003" h="1750" extrusionOk="0">
                <a:moveTo>
                  <a:pt x="1115" y="0"/>
                </a:moveTo>
                <a:cubicBezTo>
                  <a:pt x="1035" y="35"/>
                  <a:pt x="944" y="80"/>
                  <a:pt x="864" y="137"/>
                </a:cubicBezTo>
                <a:cubicBezTo>
                  <a:pt x="239" y="523"/>
                  <a:pt x="0" y="978"/>
                  <a:pt x="284" y="1377"/>
                </a:cubicBezTo>
                <a:cubicBezTo>
                  <a:pt x="449" y="1617"/>
                  <a:pt x="770" y="1749"/>
                  <a:pt x="1077" y="1749"/>
                </a:cubicBezTo>
                <a:cubicBezTo>
                  <a:pt x="1279" y="1749"/>
                  <a:pt x="1475" y="1692"/>
                  <a:pt x="1615" y="1570"/>
                </a:cubicBezTo>
                <a:cubicBezTo>
                  <a:pt x="1615" y="1570"/>
                  <a:pt x="3003" y="501"/>
                  <a:pt x="2672" y="159"/>
                </a:cubicBezTo>
                <a:cubicBezTo>
                  <a:pt x="2616" y="91"/>
                  <a:pt x="2536" y="46"/>
                  <a:pt x="2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" name="Google Shape;145;p2"/>
          <p:cNvGrpSpPr/>
          <p:nvPr/>
        </p:nvGrpSpPr>
        <p:grpSpPr>
          <a:xfrm>
            <a:off x="5507331" y="4635662"/>
            <a:ext cx="869381" cy="551260"/>
            <a:chOff x="3655213" y="4107473"/>
            <a:chExt cx="1811210" cy="1148458"/>
          </a:xfrm>
        </p:grpSpPr>
        <p:sp>
          <p:nvSpPr>
            <p:cNvPr id="146" name="Google Shape;146;p2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150;p2"/>
          <p:cNvGrpSpPr/>
          <p:nvPr/>
        </p:nvGrpSpPr>
        <p:grpSpPr>
          <a:xfrm rot="10800000">
            <a:off x="5507331" y="-151563"/>
            <a:ext cx="869381" cy="551260"/>
            <a:chOff x="3655213" y="4107473"/>
            <a:chExt cx="1811210" cy="1148458"/>
          </a:xfrm>
        </p:grpSpPr>
        <p:sp>
          <p:nvSpPr>
            <p:cNvPr id="151" name="Google Shape;151;p2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2"/>
          <p:cNvSpPr txBox="1">
            <a:spLocks noGrp="1"/>
          </p:cNvSpPr>
          <p:nvPr>
            <p:ph type="subTitle" idx="2"/>
          </p:nvPr>
        </p:nvSpPr>
        <p:spPr>
          <a:xfrm>
            <a:off x="3927460" y="4311475"/>
            <a:ext cx="4358700" cy="3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156" name="Google Shape;156;p2"/>
          <p:cNvSpPr txBox="1">
            <a:spLocks noGrp="1"/>
          </p:cNvSpPr>
          <p:nvPr>
            <p:ph type="subTitle" idx="3"/>
          </p:nvPr>
        </p:nvSpPr>
        <p:spPr>
          <a:xfrm>
            <a:off x="781650" y="539400"/>
            <a:ext cx="1862700" cy="3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ela Gothic One"/>
              <a:buNone/>
              <a:defRPr sz="1800"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4"/>
          <p:cNvSpPr txBox="1">
            <a:spLocks noGrp="1"/>
          </p:cNvSpPr>
          <p:nvPr>
            <p:ph type="body" idx="1"/>
          </p:nvPr>
        </p:nvSpPr>
        <p:spPr>
          <a:xfrm>
            <a:off x="720000" y="1256550"/>
            <a:ext cx="3525300" cy="334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grpSp>
        <p:nvGrpSpPr>
          <p:cNvPr id="257" name="Google Shape;257;p4"/>
          <p:cNvGrpSpPr/>
          <p:nvPr/>
        </p:nvGrpSpPr>
        <p:grpSpPr>
          <a:xfrm rot="2944740">
            <a:off x="-1031302" y="4180122"/>
            <a:ext cx="2203425" cy="1327551"/>
            <a:chOff x="6267675" y="4640100"/>
            <a:chExt cx="446975" cy="269300"/>
          </a:xfrm>
        </p:grpSpPr>
        <p:sp>
          <p:nvSpPr>
            <p:cNvPr id="258" name="Google Shape;258;p4"/>
            <p:cNvSpPr/>
            <p:nvPr/>
          </p:nvSpPr>
          <p:spPr>
            <a:xfrm>
              <a:off x="6267675" y="4640100"/>
              <a:ext cx="443875" cy="269300"/>
            </a:xfrm>
            <a:custGeom>
              <a:avLst/>
              <a:gdLst/>
              <a:ahLst/>
              <a:cxnLst/>
              <a:rect l="l" t="t" r="r" b="b"/>
              <a:pathLst>
                <a:path w="17755" h="10772" extrusionOk="0">
                  <a:moveTo>
                    <a:pt x="4254" y="0"/>
                  </a:moveTo>
                  <a:lnTo>
                    <a:pt x="1331" y="1309"/>
                  </a:lnTo>
                  <a:lnTo>
                    <a:pt x="978" y="1468"/>
                  </a:lnTo>
                  <a:lnTo>
                    <a:pt x="831" y="2014"/>
                  </a:lnTo>
                  <a:lnTo>
                    <a:pt x="330" y="3924"/>
                  </a:lnTo>
                  <a:cubicBezTo>
                    <a:pt x="330" y="3924"/>
                    <a:pt x="705" y="4868"/>
                    <a:pt x="819" y="5585"/>
                  </a:cubicBezTo>
                  <a:cubicBezTo>
                    <a:pt x="864" y="5858"/>
                    <a:pt x="876" y="6108"/>
                    <a:pt x="808" y="6245"/>
                  </a:cubicBezTo>
                  <a:cubicBezTo>
                    <a:pt x="694" y="6460"/>
                    <a:pt x="581" y="6733"/>
                    <a:pt x="501" y="7029"/>
                  </a:cubicBezTo>
                  <a:cubicBezTo>
                    <a:pt x="376" y="7416"/>
                    <a:pt x="308" y="7860"/>
                    <a:pt x="341" y="8303"/>
                  </a:cubicBezTo>
                  <a:cubicBezTo>
                    <a:pt x="364" y="8656"/>
                    <a:pt x="250" y="9417"/>
                    <a:pt x="148" y="9998"/>
                  </a:cubicBezTo>
                  <a:cubicBezTo>
                    <a:pt x="148" y="10020"/>
                    <a:pt x="137" y="10043"/>
                    <a:pt x="137" y="10066"/>
                  </a:cubicBezTo>
                  <a:cubicBezTo>
                    <a:pt x="68" y="10464"/>
                    <a:pt x="0" y="10771"/>
                    <a:pt x="0" y="10771"/>
                  </a:cubicBezTo>
                  <a:lnTo>
                    <a:pt x="17754" y="10771"/>
                  </a:lnTo>
                  <a:lnTo>
                    <a:pt x="17742" y="8667"/>
                  </a:lnTo>
                  <a:lnTo>
                    <a:pt x="17742" y="8257"/>
                  </a:lnTo>
                  <a:lnTo>
                    <a:pt x="17742" y="8178"/>
                  </a:lnTo>
                  <a:lnTo>
                    <a:pt x="17742" y="8166"/>
                  </a:lnTo>
                  <a:lnTo>
                    <a:pt x="17742" y="8052"/>
                  </a:lnTo>
                  <a:lnTo>
                    <a:pt x="17731" y="7382"/>
                  </a:lnTo>
                  <a:lnTo>
                    <a:pt x="17731" y="7347"/>
                  </a:lnTo>
                  <a:lnTo>
                    <a:pt x="17709" y="3197"/>
                  </a:lnTo>
                  <a:lnTo>
                    <a:pt x="16662" y="2969"/>
                  </a:lnTo>
                  <a:lnTo>
                    <a:pt x="16412" y="2912"/>
                  </a:lnTo>
                  <a:lnTo>
                    <a:pt x="16400" y="2912"/>
                  </a:lnTo>
                  <a:lnTo>
                    <a:pt x="15957" y="2810"/>
                  </a:lnTo>
                  <a:lnTo>
                    <a:pt x="15945" y="2810"/>
                  </a:lnTo>
                  <a:cubicBezTo>
                    <a:pt x="15923" y="2810"/>
                    <a:pt x="15889" y="2798"/>
                    <a:pt x="15866" y="2787"/>
                  </a:cubicBezTo>
                  <a:cubicBezTo>
                    <a:pt x="15832" y="2787"/>
                    <a:pt x="15798" y="2775"/>
                    <a:pt x="15763" y="2764"/>
                  </a:cubicBezTo>
                  <a:cubicBezTo>
                    <a:pt x="15741" y="2764"/>
                    <a:pt x="15730" y="2753"/>
                    <a:pt x="15707" y="2753"/>
                  </a:cubicBezTo>
                  <a:cubicBezTo>
                    <a:pt x="15695" y="2753"/>
                    <a:pt x="15684" y="2742"/>
                    <a:pt x="15672" y="2742"/>
                  </a:cubicBezTo>
                  <a:cubicBezTo>
                    <a:pt x="15627" y="2730"/>
                    <a:pt x="15581" y="2719"/>
                    <a:pt x="15548" y="2707"/>
                  </a:cubicBezTo>
                  <a:cubicBezTo>
                    <a:pt x="15502" y="2696"/>
                    <a:pt x="15468" y="2684"/>
                    <a:pt x="15434" y="2684"/>
                  </a:cubicBezTo>
                  <a:cubicBezTo>
                    <a:pt x="15422" y="2673"/>
                    <a:pt x="15411" y="2673"/>
                    <a:pt x="15411" y="2673"/>
                  </a:cubicBezTo>
                  <a:cubicBezTo>
                    <a:pt x="15377" y="2662"/>
                    <a:pt x="15354" y="2662"/>
                    <a:pt x="15331" y="2651"/>
                  </a:cubicBezTo>
                  <a:cubicBezTo>
                    <a:pt x="14967" y="2560"/>
                    <a:pt x="14843" y="2548"/>
                    <a:pt x="13944" y="2525"/>
                  </a:cubicBezTo>
                  <a:cubicBezTo>
                    <a:pt x="13777" y="2519"/>
                    <a:pt x="13629" y="2517"/>
                    <a:pt x="13493" y="2517"/>
                  </a:cubicBezTo>
                  <a:cubicBezTo>
                    <a:pt x="13119" y="2517"/>
                    <a:pt x="12849" y="2534"/>
                    <a:pt x="12601" y="2534"/>
                  </a:cubicBezTo>
                  <a:cubicBezTo>
                    <a:pt x="12265" y="2534"/>
                    <a:pt x="11970" y="2503"/>
                    <a:pt x="11510" y="2355"/>
                  </a:cubicBezTo>
                  <a:cubicBezTo>
                    <a:pt x="10589" y="2059"/>
                    <a:pt x="10259" y="2105"/>
                    <a:pt x="9258" y="1764"/>
                  </a:cubicBezTo>
                  <a:cubicBezTo>
                    <a:pt x="9235" y="1764"/>
                    <a:pt x="9224" y="1752"/>
                    <a:pt x="9212" y="1752"/>
                  </a:cubicBezTo>
                  <a:cubicBezTo>
                    <a:pt x="8201" y="1400"/>
                    <a:pt x="6665" y="240"/>
                    <a:pt x="6665" y="240"/>
                  </a:cubicBezTo>
                  <a:lnTo>
                    <a:pt x="5790" y="1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4"/>
            <p:cNvSpPr/>
            <p:nvPr/>
          </p:nvSpPr>
          <p:spPr>
            <a:xfrm>
              <a:off x="6351550" y="4771450"/>
              <a:ext cx="36700" cy="31250"/>
            </a:xfrm>
            <a:custGeom>
              <a:avLst/>
              <a:gdLst/>
              <a:ahLst/>
              <a:cxnLst/>
              <a:rect l="l" t="t" r="r" b="b"/>
              <a:pathLst>
                <a:path w="1468" h="1250" extrusionOk="0">
                  <a:moveTo>
                    <a:pt x="762" y="1"/>
                  </a:moveTo>
                  <a:cubicBezTo>
                    <a:pt x="478" y="12"/>
                    <a:pt x="274" y="194"/>
                    <a:pt x="114" y="410"/>
                  </a:cubicBezTo>
                  <a:cubicBezTo>
                    <a:pt x="1" y="569"/>
                    <a:pt x="69" y="786"/>
                    <a:pt x="183" y="922"/>
                  </a:cubicBezTo>
                  <a:lnTo>
                    <a:pt x="353" y="1127"/>
                  </a:lnTo>
                  <a:cubicBezTo>
                    <a:pt x="428" y="1209"/>
                    <a:pt x="536" y="1250"/>
                    <a:pt x="644" y="1250"/>
                  </a:cubicBezTo>
                  <a:cubicBezTo>
                    <a:pt x="717" y="1250"/>
                    <a:pt x="790" y="1232"/>
                    <a:pt x="853" y="1195"/>
                  </a:cubicBezTo>
                  <a:cubicBezTo>
                    <a:pt x="944" y="1195"/>
                    <a:pt x="1047" y="1173"/>
                    <a:pt x="1126" y="1115"/>
                  </a:cubicBezTo>
                  <a:cubicBezTo>
                    <a:pt x="1388" y="968"/>
                    <a:pt x="1467" y="649"/>
                    <a:pt x="1354" y="387"/>
                  </a:cubicBezTo>
                  <a:cubicBezTo>
                    <a:pt x="1263" y="160"/>
                    <a:pt x="1024" y="1"/>
                    <a:pt x="7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4"/>
            <p:cNvSpPr/>
            <p:nvPr/>
          </p:nvSpPr>
          <p:spPr>
            <a:xfrm>
              <a:off x="6422900" y="4738950"/>
              <a:ext cx="27325" cy="42175"/>
            </a:xfrm>
            <a:custGeom>
              <a:avLst/>
              <a:gdLst/>
              <a:ahLst/>
              <a:cxnLst/>
              <a:rect l="l" t="t" r="r" b="b"/>
              <a:pathLst>
                <a:path w="1093" h="1687" extrusionOk="0">
                  <a:moveTo>
                    <a:pt x="854" y="1040"/>
                  </a:moveTo>
                  <a:cubicBezTo>
                    <a:pt x="865" y="1061"/>
                    <a:pt x="868" y="1069"/>
                    <a:pt x="867" y="1069"/>
                  </a:cubicBezTo>
                  <a:cubicBezTo>
                    <a:pt x="866" y="1069"/>
                    <a:pt x="860" y="1058"/>
                    <a:pt x="854" y="1040"/>
                  </a:cubicBezTo>
                  <a:close/>
                  <a:moveTo>
                    <a:pt x="505" y="1"/>
                  </a:moveTo>
                  <a:cubicBezTo>
                    <a:pt x="357" y="1"/>
                    <a:pt x="198" y="80"/>
                    <a:pt x="137" y="209"/>
                  </a:cubicBezTo>
                  <a:cubicBezTo>
                    <a:pt x="69" y="345"/>
                    <a:pt x="24" y="471"/>
                    <a:pt x="35" y="618"/>
                  </a:cubicBezTo>
                  <a:cubicBezTo>
                    <a:pt x="1" y="800"/>
                    <a:pt x="1" y="994"/>
                    <a:pt x="24" y="1187"/>
                  </a:cubicBezTo>
                  <a:cubicBezTo>
                    <a:pt x="68" y="1450"/>
                    <a:pt x="274" y="1686"/>
                    <a:pt x="528" y="1686"/>
                  </a:cubicBezTo>
                  <a:cubicBezTo>
                    <a:pt x="603" y="1686"/>
                    <a:pt x="683" y="1666"/>
                    <a:pt x="763" y="1619"/>
                  </a:cubicBezTo>
                  <a:cubicBezTo>
                    <a:pt x="1014" y="1472"/>
                    <a:pt x="1093" y="1050"/>
                    <a:pt x="1093" y="777"/>
                  </a:cubicBezTo>
                  <a:cubicBezTo>
                    <a:pt x="1093" y="482"/>
                    <a:pt x="945" y="232"/>
                    <a:pt x="706" y="61"/>
                  </a:cubicBezTo>
                  <a:cubicBezTo>
                    <a:pt x="650" y="20"/>
                    <a:pt x="579" y="1"/>
                    <a:pt x="5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4"/>
            <p:cNvSpPr/>
            <p:nvPr/>
          </p:nvSpPr>
          <p:spPr>
            <a:xfrm>
              <a:off x="6399600" y="4818575"/>
              <a:ext cx="35575" cy="31675"/>
            </a:xfrm>
            <a:custGeom>
              <a:avLst/>
              <a:gdLst/>
              <a:ahLst/>
              <a:cxnLst/>
              <a:rect l="l" t="t" r="r" b="b"/>
              <a:pathLst>
                <a:path w="1423" h="1267" extrusionOk="0">
                  <a:moveTo>
                    <a:pt x="876" y="1"/>
                  </a:moveTo>
                  <a:cubicBezTo>
                    <a:pt x="759" y="1"/>
                    <a:pt x="642" y="48"/>
                    <a:pt x="546" y="152"/>
                  </a:cubicBezTo>
                  <a:cubicBezTo>
                    <a:pt x="535" y="152"/>
                    <a:pt x="523" y="163"/>
                    <a:pt x="523" y="175"/>
                  </a:cubicBezTo>
                  <a:cubicBezTo>
                    <a:pt x="331" y="277"/>
                    <a:pt x="171" y="425"/>
                    <a:pt x="80" y="630"/>
                  </a:cubicBezTo>
                  <a:cubicBezTo>
                    <a:pt x="12" y="766"/>
                    <a:pt x="0" y="913"/>
                    <a:pt x="80" y="1050"/>
                  </a:cubicBezTo>
                  <a:cubicBezTo>
                    <a:pt x="149" y="1175"/>
                    <a:pt x="296" y="1266"/>
                    <a:pt x="444" y="1266"/>
                  </a:cubicBezTo>
                  <a:cubicBezTo>
                    <a:pt x="808" y="1255"/>
                    <a:pt x="1274" y="1085"/>
                    <a:pt x="1400" y="698"/>
                  </a:cubicBezTo>
                  <a:cubicBezTo>
                    <a:pt x="1422" y="607"/>
                    <a:pt x="1422" y="527"/>
                    <a:pt x="1411" y="459"/>
                  </a:cubicBezTo>
                  <a:lnTo>
                    <a:pt x="1411" y="448"/>
                  </a:lnTo>
                  <a:cubicBezTo>
                    <a:pt x="1400" y="258"/>
                    <a:pt x="1247" y="26"/>
                    <a:pt x="1038" y="26"/>
                  </a:cubicBezTo>
                  <a:cubicBezTo>
                    <a:pt x="1033" y="26"/>
                    <a:pt x="1029" y="26"/>
                    <a:pt x="1024" y="26"/>
                  </a:cubicBezTo>
                  <a:cubicBezTo>
                    <a:pt x="976" y="9"/>
                    <a:pt x="926" y="1"/>
                    <a:pt x="8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4"/>
            <p:cNvSpPr/>
            <p:nvPr/>
          </p:nvSpPr>
          <p:spPr>
            <a:xfrm>
              <a:off x="6318275" y="4838550"/>
              <a:ext cx="38425" cy="35225"/>
            </a:xfrm>
            <a:custGeom>
              <a:avLst/>
              <a:gdLst/>
              <a:ahLst/>
              <a:cxnLst/>
              <a:rect l="l" t="t" r="r" b="b"/>
              <a:pathLst>
                <a:path w="1537" h="1409" extrusionOk="0">
                  <a:moveTo>
                    <a:pt x="614" y="0"/>
                  </a:moveTo>
                  <a:cubicBezTo>
                    <a:pt x="469" y="0"/>
                    <a:pt x="326" y="71"/>
                    <a:pt x="251" y="205"/>
                  </a:cubicBezTo>
                  <a:cubicBezTo>
                    <a:pt x="240" y="240"/>
                    <a:pt x="217" y="286"/>
                    <a:pt x="217" y="331"/>
                  </a:cubicBezTo>
                  <a:cubicBezTo>
                    <a:pt x="183" y="376"/>
                    <a:pt x="149" y="422"/>
                    <a:pt x="137" y="467"/>
                  </a:cubicBezTo>
                  <a:cubicBezTo>
                    <a:pt x="1" y="842"/>
                    <a:pt x="387" y="1138"/>
                    <a:pt x="660" y="1309"/>
                  </a:cubicBezTo>
                  <a:cubicBezTo>
                    <a:pt x="763" y="1373"/>
                    <a:pt x="873" y="1408"/>
                    <a:pt x="984" y="1408"/>
                  </a:cubicBezTo>
                  <a:cubicBezTo>
                    <a:pt x="1070" y="1408"/>
                    <a:pt x="1156" y="1388"/>
                    <a:pt x="1241" y="1343"/>
                  </a:cubicBezTo>
                  <a:cubicBezTo>
                    <a:pt x="1445" y="1218"/>
                    <a:pt x="1536" y="968"/>
                    <a:pt x="1479" y="740"/>
                  </a:cubicBezTo>
                  <a:cubicBezTo>
                    <a:pt x="1400" y="433"/>
                    <a:pt x="1092" y="195"/>
                    <a:pt x="831" y="58"/>
                  </a:cubicBezTo>
                  <a:cubicBezTo>
                    <a:pt x="765" y="19"/>
                    <a:pt x="690" y="0"/>
                    <a:pt x="6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4"/>
            <p:cNvSpPr/>
            <p:nvPr/>
          </p:nvSpPr>
          <p:spPr>
            <a:xfrm>
              <a:off x="6294950" y="4724300"/>
              <a:ext cx="37000" cy="34625"/>
            </a:xfrm>
            <a:custGeom>
              <a:avLst/>
              <a:gdLst/>
              <a:ahLst/>
              <a:cxnLst/>
              <a:rect l="l" t="t" r="r" b="b"/>
              <a:pathLst>
                <a:path w="1480" h="1385" extrusionOk="0">
                  <a:moveTo>
                    <a:pt x="987" y="0"/>
                  </a:moveTo>
                  <a:cubicBezTo>
                    <a:pt x="931" y="0"/>
                    <a:pt x="874" y="11"/>
                    <a:pt x="820" y="33"/>
                  </a:cubicBezTo>
                  <a:lnTo>
                    <a:pt x="797" y="33"/>
                  </a:lnTo>
                  <a:cubicBezTo>
                    <a:pt x="762" y="24"/>
                    <a:pt x="726" y="19"/>
                    <a:pt x="690" y="19"/>
                  </a:cubicBezTo>
                  <a:cubicBezTo>
                    <a:pt x="505" y="19"/>
                    <a:pt x="324" y="137"/>
                    <a:pt x="286" y="317"/>
                  </a:cubicBezTo>
                  <a:cubicBezTo>
                    <a:pt x="274" y="374"/>
                    <a:pt x="263" y="420"/>
                    <a:pt x="274" y="476"/>
                  </a:cubicBezTo>
                  <a:cubicBezTo>
                    <a:pt x="195" y="556"/>
                    <a:pt x="137" y="658"/>
                    <a:pt x="81" y="761"/>
                  </a:cubicBezTo>
                  <a:cubicBezTo>
                    <a:pt x="1" y="920"/>
                    <a:pt x="1" y="1136"/>
                    <a:pt x="149" y="1262"/>
                  </a:cubicBezTo>
                  <a:cubicBezTo>
                    <a:pt x="231" y="1343"/>
                    <a:pt x="333" y="1384"/>
                    <a:pt x="439" y="1384"/>
                  </a:cubicBezTo>
                  <a:cubicBezTo>
                    <a:pt x="509" y="1384"/>
                    <a:pt x="581" y="1366"/>
                    <a:pt x="650" y="1330"/>
                  </a:cubicBezTo>
                  <a:cubicBezTo>
                    <a:pt x="865" y="1227"/>
                    <a:pt x="1036" y="1034"/>
                    <a:pt x="1127" y="818"/>
                  </a:cubicBezTo>
                  <a:cubicBezTo>
                    <a:pt x="1150" y="807"/>
                    <a:pt x="1184" y="795"/>
                    <a:pt x="1207" y="772"/>
                  </a:cubicBezTo>
                  <a:cubicBezTo>
                    <a:pt x="1400" y="670"/>
                    <a:pt x="1479" y="385"/>
                    <a:pt x="1355" y="203"/>
                  </a:cubicBezTo>
                  <a:cubicBezTo>
                    <a:pt x="1273" y="72"/>
                    <a:pt x="1132" y="0"/>
                    <a:pt x="9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4"/>
            <p:cNvSpPr/>
            <p:nvPr/>
          </p:nvSpPr>
          <p:spPr>
            <a:xfrm>
              <a:off x="6478925" y="4851625"/>
              <a:ext cx="31300" cy="32150"/>
            </a:xfrm>
            <a:custGeom>
              <a:avLst/>
              <a:gdLst/>
              <a:ahLst/>
              <a:cxnLst/>
              <a:rect l="l" t="t" r="r" b="b"/>
              <a:pathLst>
                <a:path w="1252" h="1286" extrusionOk="0">
                  <a:moveTo>
                    <a:pt x="694" y="1"/>
                  </a:moveTo>
                  <a:cubicBezTo>
                    <a:pt x="297" y="24"/>
                    <a:pt x="12" y="410"/>
                    <a:pt x="1" y="786"/>
                  </a:cubicBezTo>
                  <a:cubicBezTo>
                    <a:pt x="1" y="865"/>
                    <a:pt x="24" y="933"/>
                    <a:pt x="69" y="1002"/>
                  </a:cubicBezTo>
                  <a:cubicBezTo>
                    <a:pt x="149" y="1189"/>
                    <a:pt x="334" y="1286"/>
                    <a:pt x="531" y="1286"/>
                  </a:cubicBezTo>
                  <a:cubicBezTo>
                    <a:pt x="585" y="1286"/>
                    <a:pt x="640" y="1278"/>
                    <a:pt x="694" y="1264"/>
                  </a:cubicBezTo>
                  <a:cubicBezTo>
                    <a:pt x="865" y="1218"/>
                    <a:pt x="1013" y="1082"/>
                    <a:pt x="1104" y="933"/>
                  </a:cubicBezTo>
                  <a:cubicBezTo>
                    <a:pt x="1195" y="774"/>
                    <a:pt x="1252" y="570"/>
                    <a:pt x="1217" y="399"/>
                  </a:cubicBezTo>
                  <a:cubicBezTo>
                    <a:pt x="1172" y="228"/>
                    <a:pt x="1058" y="92"/>
                    <a:pt x="899" y="35"/>
                  </a:cubicBezTo>
                  <a:cubicBezTo>
                    <a:pt x="842" y="13"/>
                    <a:pt x="774" y="1"/>
                    <a:pt x="7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"/>
            <p:cNvSpPr/>
            <p:nvPr/>
          </p:nvSpPr>
          <p:spPr>
            <a:xfrm>
              <a:off x="6505375" y="4781700"/>
              <a:ext cx="37850" cy="28575"/>
            </a:xfrm>
            <a:custGeom>
              <a:avLst/>
              <a:gdLst/>
              <a:ahLst/>
              <a:cxnLst/>
              <a:rect l="l" t="t" r="r" b="b"/>
              <a:pathLst>
                <a:path w="1514" h="1143" extrusionOk="0">
                  <a:moveTo>
                    <a:pt x="682" y="0"/>
                  </a:moveTo>
                  <a:cubicBezTo>
                    <a:pt x="569" y="0"/>
                    <a:pt x="455" y="29"/>
                    <a:pt x="341" y="80"/>
                  </a:cubicBezTo>
                  <a:cubicBezTo>
                    <a:pt x="148" y="159"/>
                    <a:pt x="0" y="353"/>
                    <a:pt x="35" y="581"/>
                  </a:cubicBezTo>
                  <a:cubicBezTo>
                    <a:pt x="86" y="991"/>
                    <a:pt x="582" y="1143"/>
                    <a:pt x="954" y="1143"/>
                  </a:cubicBezTo>
                  <a:cubicBezTo>
                    <a:pt x="994" y="1143"/>
                    <a:pt x="1033" y="1141"/>
                    <a:pt x="1069" y="1137"/>
                  </a:cubicBezTo>
                  <a:cubicBezTo>
                    <a:pt x="1217" y="1126"/>
                    <a:pt x="1354" y="1069"/>
                    <a:pt x="1433" y="933"/>
                  </a:cubicBezTo>
                  <a:cubicBezTo>
                    <a:pt x="1501" y="808"/>
                    <a:pt x="1513" y="637"/>
                    <a:pt x="1433" y="512"/>
                  </a:cubicBezTo>
                  <a:cubicBezTo>
                    <a:pt x="1410" y="478"/>
                    <a:pt x="1388" y="444"/>
                    <a:pt x="1354" y="410"/>
                  </a:cubicBezTo>
                  <a:cubicBezTo>
                    <a:pt x="1319" y="319"/>
                    <a:pt x="1263" y="239"/>
                    <a:pt x="1172" y="194"/>
                  </a:cubicBezTo>
                  <a:cubicBezTo>
                    <a:pt x="1126" y="159"/>
                    <a:pt x="1081" y="114"/>
                    <a:pt x="1024" y="91"/>
                  </a:cubicBezTo>
                  <a:cubicBezTo>
                    <a:pt x="910" y="29"/>
                    <a:pt x="796" y="0"/>
                    <a:pt x="6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4"/>
            <p:cNvSpPr/>
            <p:nvPr/>
          </p:nvSpPr>
          <p:spPr>
            <a:xfrm>
              <a:off x="6523000" y="4719125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690" y="0"/>
                  </a:moveTo>
                  <a:cubicBezTo>
                    <a:pt x="529" y="0"/>
                    <a:pt x="369" y="41"/>
                    <a:pt x="228" y="115"/>
                  </a:cubicBezTo>
                  <a:cubicBezTo>
                    <a:pt x="80" y="195"/>
                    <a:pt x="0" y="388"/>
                    <a:pt x="23" y="559"/>
                  </a:cubicBezTo>
                  <a:cubicBezTo>
                    <a:pt x="0" y="786"/>
                    <a:pt x="159" y="979"/>
                    <a:pt x="376" y="1059"/>
                  </a:cubicBezTo>
                  <a:cubicBezTo>
                    <a:pt x="461" y="1083"/>
                    <a:pt x="553" y="1095"/>
                    <a:pt x="644" y="1095"/>
                  </a:cubicBezTo>
                  <a:cubicBezTo>
                    <a:pt x="723" y="1095"/>
                    <a:pt x="802" y="1086"/>
                    <a:pt x="876" y="1070"/>
                  </a:cubicBezTo>
                  <a:cubicBezTo>
                    <a:pt x="1047" y="1036"/>
                    <a:pt x="1240" y="934"/>
                    <a:pt x="1331" y="774"/>
                  </a:cubicBezTo>
                  <a:cubicBezTo>
                    <a:pt x="1422" y="592"/>
                    <a:pt x="1388" y="388"/>
                    <a:pt x="1274" y="240"/>
                  </a:cubicBezTo>
                  <a:cubicBezTo>
                    <a:pt x="1206" y="127"/>
                    <a:pt x="1092" y="46"/>
                    <a:pt x="945" y="36"/>
                  </a:cubicBezTo>
                  <a:cubicBezTo>
                    <a:pt x="861" y="12"/>
                    <a:pt x="776" y="0"/>
                    <a:pt x="6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4"/>
            <p:cNvSpPr/>
            <p:nvPr/>
          </p:nvSpPr>
          <p:spPr>
            <a:xfrm>
              <a:off x="6613700" y="4767250"/>
              <a:ext cx="44375" cy="31450"/>
            </a:xfrm>
            <a:custGeom>
              <a:avLst/>
              <a:gdLst/>
              <a:ahLst/>
              <a:cxnLst/>
              <a:rect l="l" t="t" r="r" b="b"/>
              <a:pathLst>
                <a:path w="1775" h="1258" extrusionOk="0">
                  <a:moveTo>
                    <a:pt x="614" y="1"/>
                  </a:moveTo>
                  <a:cubicBezTo>
                    <a:pt x="429" y="1"/>
                    <a:pt x="250" y="75"/>
                    <a:pt x="137" y="249"/>
                  </a:cubicBezTo>
                  <a:cubicBezTo>
                    <a:pt x="1" y="464"/>
                    <a:pt x="46" y="749"/>
                    <a:pt x="228" y="931"/>
                  </a:cubicBezTo>
                  <a:cubicBezTo>
                    <a:pt x="353" y="1056"/>
                    <a:pt x="569" y="1192"/>
                    <a:pt x="740" y="1238"/>
                  </a:cubicBezTo>
                  <a:cubicBezTo>
                    <a:pt x="780" y="1251"/>
                    <a:pt x="824" y="1258"/>
                    <a:pt x="868" y="1258"/>
                  </a:cubicBezTo>
                  <a:cubicBezTo>
                    <a:pt x="937" y="1258"/>
                    <a:pt x="1007" y="1243"/>
                    <a:pt x="1070" y="1215"/>
                  </a:cubicBezTo>
                  <a:cubicBezTo>
                    <a:pt x="1102" y="1220"/>
                    <a:pt x="1135" y="1223"/>
                    <a:pt x="1167" y="1223"/>
                  </a:cubicBezTo>
                  <a:cubicBezTo>
                    <a:pt x="1348" y="1223"/>
                    <a:pt x="1517" y="1140"/>
                    <a:pt x="1604" y="977"/>
                  </a:cubicBezTo>
                  <a:cubicBezTo>
                    <a:pt x="1775" y="669"/>
                    <a:pt x="1558" y="408"/>
                    <a:pt x="1297" y="249"/>
                  </a:cubicBezTo>
                  <a:cubicBezTo>
                    <a:pt x="1149" y="158"/>
                    <a:pt x="967" y="55"/>
                    <a:pt x="785" y="21"/>
                  </a:cubicBezTo>
                  <a:cubicBezTo>
                    <a:pt x="729" y="8"/>
                    <a:pt x="671" y="1"/>
                    <a:pt x="6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4"/>
            <p:cNvSpPr/>
            <p:nvPr/>
          </p:nvSpPr>
          <p:spPr>
            <a:xfrm>
              <a:off x="6573900" y="4834575"/>
              <a:ext cx="42950" cy="31525"/>
            </a:xfrm>
            <a:custGeom>
              <a:avLst/>
              <a:gdLst/>
              <a:ahLst/>
              <a:cxnLst/>
              <a:rect l="l" t="t" r="r" b="b"/>
              <a:pathLst>
                <a:path w="1718" h="1261" extrusionOk="0">
                  <a:moveTo>
                    <a:pt x="1059" y="1"/>
                  </a:moveTo>
                  <a:cubicBezTo>
                    <a:pt x="880" y="1"/>
                    <a:pt x="692" y="57"/>
                    <a:pt x="546" y="137"/>
                  </a:cubicBezTo>
                  <a:cubicBezTo>
                    <a:pt x="421" y="205"/>
                    <a:pt x="284" y="308"/>
                    <a:pt x="182" y="422"/>
                  </a:cubicBezTo>
                  <a:cubicBezTo>
                    <a:pt x="0" y="604"/>
                    <a:pt x="11" y="910"/>
                    <a:pt x="205" y="1081"/>
                  </a:cubicBezTo>
                  <a:cubicBezTo>
                    <a:pt x="334" y="1205"/>
                    <a:pt x="499" y="1261"/>
                    <a:pt x="668" y="1261"/>
                  </a:cubicBezTo>
                  <a:cubicBezTo>
                    <a:pt x="872" y="1261"/>
                    <a:pt x="1079" y="1179"/>
                    <a:pt x="1229" y="1036"/>
                  </a:cubicBezTo>
                  <a:lnTo>
                    <a:pt x="1274" y="990"/>
                  </a:lnTo>
                  <a:cubicBezTo>
                    <a:pt x="1524" y="865"/>
                    <a:pt x="1717" y="637"/>
                    <a:pt x="1593" y="331"/>
                  </a:cubicBezTo>
                  <a:cubicBezTo>
                    <a:pt x="1497" y="90"/>
                    <a:pt x="1285" y="1"/>
                    <a:pt x="10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4"/>
            <p:cNvSpPr/>
            <p:nvPr/>
          </p:nvSpPr>
          <p:spPr>
            <a:xfrm>
              <a:off x="6639000" y="4884300"/>
              <a:ext cx="31875" cy="25100"/>
            </a:xfrm>
            <a:custGeom>
              <a:avLst/>
              <a:gdLst/>
              <a:ahLst/>
              <a:cxnLst/>
              <a:rect l="l" t="t" r="r" b="b"/>
              <a:pathLst>
                <a:path w="1275" h="1004" extrusionOk="0">
                  <a:moveTo>
                    <a:pt x="692" y="0"/>
                  </a:moveTo>
                  <a:cubicBezTo>
                    <a:pt x="562" y="0"/>
                    <a:pt x="435" y="47"/>
                    <a:pt x="331" y="127"/>
                  </a:cubicBezTo>
                  <a:cubicBezTo>
                    <a:pt x="263" y="161"/>
                    <a:pt x="205" y="195"/>
                    <a:pt x="149" y="252"/>
                  </a:cubicBezTo>
                  <a:cubicBezTo>
                    <a:pt x="58" y="366"/>
                    <a:pt x="0" y="514"/>
                    <a:pt x="23" y="662"/>
                  </a:cubicBezTo>
                  <a:cubicBezTo>
                    <a:pt x="35" y="787"/>
                    <a:pt x="91" y="900"/>
                    <a:pt x="172" y="1003"/>
                  </a:cubicBezTo>
                  <a:lnTo>
                    <a:pt x="1150" y="1003"/>
                  </a:lnTo>
                  <a:cubicBezTo>
                    <a:pt x="1229" y="867"/>
                    <a:pt x="1274" y="707"/>
                    <a:pt x="1263" y="559"/>
                  </a:cubicBezTo>
                  <a:cubicBezTo>
                    <a:pt x="1241" y="321"/>
                    <a:pt x="1092" y="93"/>
                    <a:pt x="854" y="25"/>
                  </a:cubicBezTo>
                  <a:cubicBezTo>
                    <a:pt x="801" y="8"/>
                    <a:pt x="746" y="0"/>
                    <a:pt x="6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"/>
            <p:cNvSpPr/>
            <p:nvPr/>
          </p:nvSpPr>
          <p:spPr>
            <a:xfrm>
              <a:off x="6387075" y="4893625"/>
              <a:ext cx="28475" cy="15775"/>
            </a:xfrm>
            <a:custGeom>
              <a:avLst/>
              <a:gdLst/>
              <a:ahLst/>
              <a:cxnLst/>
              <a:rect l="l" t="t" r="r" b="b"/>
              <a:pathLst>
                <a:path w="1139" h="631" extrusionOk="0">
                  <a:moveTo>
                    <a:pt x="676" y="1"/>
                  </a:moveTo>
                  <a:cubicBezTo>
                    <a:pt x="604" y="1"/>
                    <a:pt x="531" y="20"/>
                    <a:pt x="468" y="61"/>
                  </a:cubicBezTo>
                  <a:cubicBezTo>
                    <a:pt x="456" y="61"/>
                    <a:pt x="445" y="72"/>
                    <a:pt x="445" y="84"/>
                  </a:cubicBezTo>
                  <a:cubicBezTo>
                    <a:pt x="399" y="95"/>
                    <a:pt x="365" y="118"/>
                    <a:pt x="331" y="152"/>
                  </a:cubicBezTo>
                  <a:cubicBezTo>
                    <a:pt x="217" y="243"/>
                    <a:pt x="115" y="368"/>
                    <a:pt x="46" y="505"/>
                  </a:cubicBezTo>
                  <a:cubicBezTo>
                    <a:pt x="24" y="539"/>
                    <a:pt x="13" y="585"/>
                    <a:pt x="1" y="630"/>
                  </a:cubicBezTo>
                  <a:lnTo>
                    <a:pt x="1115" y="630"/>
                  </a:lnTo>
                  <a:cubicBezTo>
                    <a:pt x="1138" y="482"/>
                    <a:pt x="1115" y="334"/>
                    <a:pt x="1047" y="209"/>
                  </a:cubicBezTo>
                  <a:cubicBezTo>
                    <a:pt x="971" y="80"/>
                    <a:pt x="823" y="1"/>
                    <a:pt x="6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"/>
            <p:cNvSpPr/>
            <p:nvPr/>
          </p:nvSpPr>
          <p:spPr>
            <a:xfrm>
              <a:off x="6661750" y="4706350"/>
              <a:ext cx="875" cy="300"/>
            </a:xfrm>
            <a:custGeom>
              <a:avLst/>
              <a:gdLst/>
              <a:ahLst/>
              <a:cxnLst/>
              <a:rect l="l" t="t" r="r" b="b"/>
              <a:pathLst>
                <a:path w="35" h="12" extrusionOk="0">
                  <a:moveTo>
                    <a:pt x="0" y="1"/>
                  </a:moveTo>
                  <a:lnTo>
                    <a:pt x="0" y="12"/>
                  </a:lnTo>
                  <a:lnTo>
                    <a:pt x="35" y="12"/>
                  </a:lnTo>
                  <a:cubicBezTo>
                    <a:pt x="23" y="12"/>
                    <a:pt x="12" y="12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4"/>
            <p:cNvSpPr/>
            <p:nvPr/>
          </p:nvSpPr>
          <p:spPr>
            <a:xfrm>
              <a:off x="6644125" y="4706350"/>
              <a:ext cx="40125" cy="21075"/>
            </a:xfrm>
            <a:custGeom>
              <a:avLst/>
              <a:gdLst/>
              <a:ahLst/>
              <a:cxnLst/>
              <a:rect l="l" t="t" r="r" b="b"/>
              <a:pathLst>
                <a:path w="1605" h="843" extrusionOk="0">
                  <a:moveTo>
                    <a:pt x="273" y="1"/>
                  </a:moveTo>
                  <a:lnTo>
                    <a:pt x="273" y="1"/>
                  </a:lnTo>
                  <a:cubicBezTo>
                    <a:pt x="23" y="160"/>
                    <a:pt x="0" y="580"/>
                    <a:pt x="285" y="717"/>
                  </a:cubicBezTo>
                  <a:cubicBezTo>
                    <a:pt x="376" y="774"/>
                    <a:pt x="478" y="797"/>
                    <a:pt x="581" y="797"/>
                  </a:cubicBezTo>
                  <a:cubicBezTo>
                    <a:pt x="592" y="797"/>
                    <a:pt x="614" y="808"/>
                    <a:pt x="626" y="808"/>
                  </a:cubicBezTo>
                  <a:cubicBezTo>
                    <a:pt x="687" y="832"/>
                    <a:pt x="748" y="843"/>
                    <a:pt x="809" y="843"/>
                  </a:cubicBezTo>
                  <a:cubicBezTo>
                    <a:pt x="1008" y="843"/>
                    <a:pt x="1195" y="724"/>
                    <a:pt x="1309" y="557"/>
                  </a:cubicBezTo>
                  <a:cubicBezTo>
                    <a:pt x="1319" y="524"/>
                    <a:pt x="1342" y="489"/>
                    <a:pt x="1354" y="456"/>
                  </a:cubicBezTo>
                  <a:cubicBezTo>
                    <a:pt x="1365" y="456"/>
                    <a:pt x="1377" y="456"/>
                    <a:pt x="1400" y="444"/>
                  </a:cubicBezTo>
                  <a:cubicBezTo>
                    <a:pt x="1479" y="433"/>
                    <a:pt x="1547" y="376"/>
                    <a:pt x="1604" y="319"/>
                  </a:cubicBezTo>
                  <a:lnTo>
                    <a:pt x="1354" y="262"/>
                  </a:lnTo>
                  <a:lnTo>
                    <a:pt x="1354" y="239"/>
                  </a:lnTo>
                  <a:cubicBezTo>
                    <a:pt x="1342" y="251"/>
                    <a:pt x="1342" y="251"/>
                    <a:pt x="1342" y="262"/>
                  </a:cubicBezTo>
                  <a:lnTo>
                    <a:pt x="899" y="160"/>
                  </a:lnTo>
                  <a:lnTo>
                    <a:pt x="887" y="160"/>
                  </a:lnTo>
                  <a:cubicBezTo>
                    <a:pt x="865" y="160"/>
                    <a:pt x="831" y="148"/>
                    <a:pt x="808" y="137"/>
                  </a:cubicBezTo>
                  <a:cubicBezTo>
                    <a:pt x="774" y="137"/>
                    <a:pt x="740" y="125"/>
                    <a:pt x="705" y="114"/>
                  </a:cubicBezTo>
                  <a:cubicBezTo>
                    <a:pt x="683" y="114"/>
                    <a:pt x="672" y="103"/>
                    <a:pt x="649" y="103"/>
                  </a:cubicBezTo>
                  <a:cubicBezTo>
                    <a:pt x="637" y="103"/>
                    <a:pt x="626" y="92"/>
                    <a:pt x="614" y="92"/>
                  </a:cubicBezTo>
                  <a:cubicBezTo>
                    <a:pt x="569" y="80"/>
                    <a:pt x="523" y="69"/>
                    <a:pt x="490" y="57"/>
                  </a:cubicBezTo>
                  <a:cubicBezTo>
                    <a:pt x="444" y="46"/>
                    <a:pt x="410" y="34"/>
                    <a:pt x="376" y="34"/>
                  </a:cubicBezTo>
                  <a:cubicBezTo>
                    <a:pt x="364" y="23"/>
                    <a:pt x="353" y="23"/>
                    <a:pt x="353" y="23"/>
                  </a:cubicBezTo>
                  <a:cubicBezTo>
                    <a:pt x="319" y="12"/>
                    <a:pt x="296" y="12"/>
                    <a:pt x="2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4"/>
            <p:cNvSpPr/>
            <p:nvPr/>
          </p:nvSpPr>
          <p:spPr>
            <a:xfrm>
              <a:off x="6698150" y="4823775"/>
              <a:ext cx="13400" cy="33000"/>
            </a:xfrm>
            <a:custGeom>
              <a:avLst/>
              <a:gdLst/>
              <a:ahLst/>
              <a:cxnLst/>
              <a:rect l="l" t="t" r="r" b="b"/>
              <a:pathLst>
                <a:path w="536" h="1320" extrusionOk="0">
                  <a:moveTo>
                    <a:pt x="512" y="0"/>
                  </a:moveTo>
                  <a:cubicBezTo>
                    <a:pt x="490" y="12"/>
                    <a:pt x="467" y="12"/>
                    <a:pt x="444" y="12"/>
                  </a:cubicBezTo>
                  <a:cubicBezTo>
                    <a:pt x="239" y="69"/>
                    <a:pt x="114" y="205"/>
                    <a:pt x="35" y="399"/>
                  </a:cubicBezTo>
                  <a:cubicBezTo>
                    <a:pt x="0" y="490"/>
                    <a:pt x="12" y="592"/>
                    <a:pt x="57" y="683"/>
                  </a:cubicBezTo>
                  <a:cubicBezTo>
                    <a:pt x="80" y="842"/>
                    <a:pt x="137" y="990"/>
                    <a:pt x="250" y="1115"/>
                  </a:cubicBezTo>
                  <a:cubicBezTo>
                    <a:pt x="319" y="1206"/>
                    <a:pt x="421" y="1274"/>
                    <a:pt x="523" y="1320"/>
                  </a:cubicBezTo>
                  <a:lnTo>
                    <a:pt x="523" y="910"/>
                  </a:lnTo>
                  <a:lnTo>
                    <a:pt x="523" y="831"/>
                  </a:lnTo>
                  <a:lnTo>
                    <a:pt x="535" y="831"/>
                  </a:lnTo>
                  <a:cubicBezTo>
                    <a:pt x="535" y="831"/>
                    <a:pt x="523" y="831"/>
                    <a:pt x="523" y="819"/>
                  </a:cubicBezTo>
                  <a:lnTo>
                    <a:pt x="523" y="705"/>
                  </a:lnTo>
                  <a:lnTo>
                    <a:pt x="512" y="35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4"/>
            <p:cNvSpPr/>
            <p:nvPr/>
          </p:nvSpPr>
          <p:spPr>
            <a:xfrm>
              <a:off x="6713500" y="4844250"/>
              <a:ext cx="1150" cy="300"/>
            </a:xfrm>
            <a:custGeom>
              <a:avLst/>
              <a:gdLst/>
              <a:ahLst/>
              <a:cxnLst/>
              <a:rect l="l" t="t" r="r" b="b"/>
              <a:pathLst>
                <a:path w="46" h="12" extrusionOk="0">
                  <a:moveTo>
                    <a:pt x="46" y="0"/>
                  </a:moveTo>
                  <a:cubicBezTo>
                    <a:pt x="35" y="0"/>
                    <a:pt x="23" y="12"/>
                    <a:pt x="0" y="12"/>
                  </a:cubicBezTo>
                  <a:lnTo>
                    <a:pt x="35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275;p4"/>
          <p:cNvGrpSpPr/>
          <p:nvPr/>
        </p:nvGrpSpPr>
        <p:grpSpPr>
          <a:xfrm rot="1541014">
            <a:off x="7577928" y="-792789"/>
            <a:ext cx="2107485" cy="1207588"/>
            <a:chOff x="10287875" y="865650"/>
            <a:chExt cx="2107488" cy="1207590"/>
          </a:xfrm>
        </p:grpSpPr>
        <p:sp>
          <p:nvSpPr>
            <p:cNvPr id="276" name="Google Shape;276;p4"/>
            <p:cNvSpPr/>
            <p:nvPr/>
          </p:nvSpPr>
          <p:spPr>
            <a:xfrm>
              <a:off x="10287875" y="865650"/>
              <a:ext cx="2107488" cy="1207590"/>
            </a:xfrm>
            <a:custGeom>
              <a:avLst/>
              <a:gdLst/>
              <a:ahLst/>
              <a:cxnLst/>
              <a:rect l="l" t="t" r="r" b="b"/>
              <a:pathLst>
                <a:path w="15185" h="8701" extrusionOk="0">
                  <a:moveTo>
                    <a:pt x="15127" y="0"/>
                  </a:moveTo>
                  <a:lnTo>
                    <a:pt x="14240" y="35"/>
                  </a:lnTo>
                  <a:lnTo>
                    <a:pt x="14035" y="46"/>
                  </a:lnTo>
                  <a:lnTo>
                    <a:pt x="13330" y="68"/>
                  </a:lnTo>
                  <a:lnTo>
                    <a:pt x="13251" y="80"/>
                  </a:lnTo>
                  <a:lnTo>
                    <a:pt x="12523" y="103"/>
                  </a:lnTo>
                  <a:lnTo>
                    <a:pt x="12261" y="114"/>
                  </a:lnTo>
                  <a:lnTo>
                    <a:pt x="7097" y="330"/>
                  </a:lnTo>
                  <a:lnTo>
                    <a:pt x="7018" y="330"/>
                  </a:lnTo>
                  <a:lnTo>
                    <a:pt x="6165" y="364"/>
                  </a:lnTo>
                  <a:lnTo>
                    <a:pt x="5995" y="364"/>
                  </a:lnTo>
                  <a:lnTo>
                    <a:pt x="1" y="614"/>
                  </a:lnTo>
                  <a:cubicBezTo>
                    <a:pt x="1" y="614"/>
                    <a:pt x="1127" y="2286"/>
                    <a:pt x="1127" y="2730"/>
                  </a:cubicBezTo>
                  <a:cubicBezTo>
                    <a:pt x="1127" y="3185"/>
                    <a:pt x="615" y="3128"/>
                    <a:pt x="1127" y="3901"/>
                  </a:cubicBezTo>
                  <a:cubicBezTo>
                    <a:pt x="1627" y="4686"/>
                    <a:pt x="1900" y="4629"/>
                    <a:pt x="2070" y="5300"/>
                  </a:cubicBezTo>
                  <a:cubicBezTo>
                    <a:pt x="2241" y="5971"/>
                    <a:pt x="2753" y="8292"/>
                    <a:pt x="2753" y="8292"/>
                  </a:cubicBezTo>
                  <a:lnTo>
                    <a:pt x="2958" y="8302"/>
                  </a:lnTo>
                  <a:lnTo>
                    <a:pt x="3390" y="8337"/>
                  </a:lnTo>
                  <a:lnTo>
                    <a:pt x="3845" y="8371"/>
                  </a:lnTo>
                  <a:lnTo>
                    <a:pt x="4061" y="8383"/>
                  </a:lnTo>
                  <a:lnTo>
                    <a:pt x="7029" y="8587"/>
                  </a:lnTo>
                  <a:lnTo>
                    <a:pt x="7439" y="8621"/>
                  </a:lnTo>
                  <a:lnTo>
                    <a:pt x="7916" y="8655"/>
                  </a:lnTo>
                  <a:lnTo>
                    <a:pt x="8348" y="8689"/>
                  </a:lnTo>
                  <a:lnTo>
                    <a:pt x="8621" y="8701"/>
                  </a:lnTo>
                  <a:lnTo>
                    <a:pt x="8803" y="8689"/>
                  </a:lnTo>
                  <a:lnTo>
                    <a:pt x="9316" y="8633"/>
                  </a:lnTo>
                  <a:lnTo>
                    <a:pt x="12614" y="8292"/>
                  </a:lnTo>
                  <a:cubicBezTo>
                    <a:pt x="12614" y="8292"/>
                    <a:pt x="12738" y="8143"/>
                    <a:pt x="12932" y="7916"/>
                  </a:cubicBezTo>
                  <a:cubicBezTo>
                    <a:pt x="12966" y="7859"/>
                    <a:pt x="13011" y="7802"/>
                    <a:pt x="13057" y="7746"/>
                  </a:cubicBezTo>
                  <a:cubicBezTo>
                    <a:pt x="13603" y="7040"/>
                    <a:pt x="14479" y="5789"/>
                    <a:pt x="14513" y="5027"/>
                  </a:cubicBezTo>
                  <a:cubicBezTo>
                    <a:pt x="14570" y="3901"/>
                    <a:pt x="13899" y="3742"/>
                    <a:pt x="14513" y="2957"/>
                  </a:cubicBezTo>
                  <a:cubicBezTo>
                    <a:pt x="15127" y="2173"/>
                    <a:pt x="15070" y="1342"/>
                    <a:pt x="15127" y="978"/>
                  </a:cubicBezTo>
                  <a:cubicBezTo>
                    <a:pt x="15184" y="614"/>
                    <a:pt x="15127" y="0"/>
                    <a:pt x="151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4"/>
            <p:cNvSpPr/>
            <p:nvPr/>
          </p:nvSpPr>
          <p:spPr>
            <a:xfrm>
              <a:off x="10537278" y="1001385"/>
              <a:ext cx="115471" cy="328371"/>
            </a:xfrm>
            <a:custGeom>
              <a:avLst/>
              <a:gdLst/>
              <a:ahLst/>
              <a:cxnLst/>
              <a:rect l="l" t="t" r="r" b="b"/>
              <a:pathLst>
                <a:path w="832" h="2366" extrusionOk="0">
                  <a:moveTo>
                    <a:pt x="0" y="0"/>
                  </a:moveTo>
                  <a:cubicBezTo>
                    <a:pt x="1" y="0"/>
                    <a:pt x="103" y="1865"/>
                    <a:pt x="217" y="2366"/>
                  </a:cubicBezTo>
                  <a:cubicBezTo>
                    <a:pt x="217" y="2366"/>
                    <a:pt x="831" y="1536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4"/>
            <p:cNvSpPr/>
            <p:nvPr/>
          </p:nvSpPr>
          <p:spPr>
            <a:xfrm>
              <a:off x="10668295" y="1066061"/>
              <a:ext cx="53850" cy="337948"/>
            </a:xfrm>
            <a:custGeom>
              <a:avLst/>
              <a:gdLst/>
              <a:ahLst/>
              <a:cxnLst/>
              <a:rect l="l" t="t" r="r" b="b"/>
              <a:pathLst>
                <a:path w="388" h="2435" extrusionOk="0">
                  <a:moveTo>
                    <a:pt x="24" y="1"/>
                  </a:moveTo>
                  <a:cubicBezTo>
                    <a:pt x="24" y="1"/>
                    <a:pt x="1" y="1"/>
                    <a:pt x="24" y="979"/>
                  </a:cubicBezTo>
                  <a:cubicBezTo>
                    <a:pt x="57" y="1957"/>
                    <a:pt x="365" y="2435"/>
                    <a:pt x="365" y="2435"/>
                  </a:cubicBezTo>
                  <a:cubicBezTo>
                    <a:pt x="365" y="2435"/>
                    <a:pt x="388" y="1149"/>
                    <a:pt x="365" y="717"/>
                  </a:cubicBezTo>
                  <a:cubicBezTo>
                    <a:pt x="330" y="285"/>
                    <a:pt x="24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4"/>
            <p:cNvSpPr/>
            <p:nvPr/>
          </p:nvSpPr>
          <p:spPr>
            <a:xfrm>
              <a:off x="10785155" y="980845"/>
              <a:ext cx="69533" cy="369591"/>
            </a:xfrm>
            <a:custGeom>
              <a:avLst/>
              <a:gdLst/>
              <a:ahLst/>
              <a:cxnLst/>
              <a:rect l="l" t="t" r="r" b="b"/>
              <a:pathLst>
                <a:path w="501" h="2663" extrusionOk="0">
                  <a:moveTo>
                    <a:pt x="137" y="1"/>
                  </a:moveTo>
                  <a:cubicBezTo>
                    <a:pt x="137" y="1"/>
                    <a:pt x="1" y="1376"/>
                    <a:pt x="137" y="2013"/>
                  </a:cubicBezTo>
                  <a:lnTo>
                    <a:pt x="273" y="2662"/>
                  </a:lnTo>
                  <a:cubicBezTo>
                    <a:pt x="273" y="2662"/>
                    <a:pt x="501" y="1376"/>
                    <a:pt x="466" y="956"/>
                  </a:cubicBezTo>
                  <a:cubicBezTo>
                    <a:pt x="444" y="535"/>
                    <a:pt x="137" y="1"/>
                    <a:pt x="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4"/>
            <p:cNvSpPr/>
            <p:nvPr/>
          </p:nvSpPr>
          <p:spPr>
            <a:xfrm>
              <a:off x="10982373" y="1329620"/>
              <a:ext cx="80774" cy="394850"/>
            </a:xfrm>
            <a:custGeom>
              <a:avLst/>
              <a:gdLst/>
              <a:ahLst/>
              <a:cxnLst/>
              <a:rect l="l" t="t" r="r" b="b"/>
              <a:pathLst>
                <a:path w="582" h="2845" extrusionOk="0">
                  <a:moveTo>
                    <a:pt x="308" y="1"/>
                  </a:moveTo>
                  <a:lnTo>
                    <a:pt x="137" y="399"/>
                  </a:lnTo>
                  <a:cubicBezTo>
                    <a:pt x="137" y="399"/>
                    <a:pt x="1" y="1173"/>
                    <a:pt x="137" y="1820"/>
                  </a:cubicBezTo>
                  <a:cubicBezTo>
                    <a:pt x="274" y="2457"/>
                    <a:pt x="445" y="2844"/>
                    <a:pt x="445" y="2844"/>
                  </a:cubicBezTo>
                  <a:cubicBezTo>
                    <a:pt x="445" y="2844"/>
                    <a:pt x="581" y="2310"/>
                    <a:pt x="524" y="1616"/>
                  </a:cubicBezTo>
                  <a:cubicBezTo>
                    <a:pt x="467" y="922"/>
                    <a:pt x="308" y="1"/>
                    <a:pt x="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4"/>
            <p:cNvSpPr/>
            <p:nvPr/>
          </p:nvSpPr>
          <p:spPr>
            <a:xfrm>
              <a:off x="11097707" y="1350300"/>
              <a:ext cx="82162" cy="460913"/>
            </a:xfrm>
            <a:custGeom>
              <a:avLst/>
              <a:gdLst/>
              <a:ahLst/>
              <a:cxnLst/>
              <a:rect l="l" t="t" r="r" b="b"/>
              <a:pathLst>
                <a:path w="592" h="3321" extrusionOk="0">
                  <a:moveTo>
                    <a:pt x="307" y="0"/>
                  </a:moveTo>
                  <a:lnTo>
                    <a:pt x="228" y="250"/>
                  </a:lnTo>
                  <a:cubicBezTo>
                    <a:pt x="228" y="250"/>
                    <a:pt x="0" y="1001"/>
                    <a:pt x="34" y="1479"/>
                  </a:cubicBezTo>
                  <a:cubicBezTo>
                    <a:pt x="57" y="1944"/>
                    <a:pt x="455" y="3321"/>
                    <a:pt x="455" y="3321"/>
                  </a:cubicBezTo>
                  <a:cubicBezTo>
                    <a:pt x="455" y="3321"/>
                    <a:pt x="592" y="1740"/>
                    <a:pt x="592" y="1274"/>
                  </a:cubicBezTo>
                  <a:cubicBezTo>
                    <a:pt x="592" y="807"/>
                    <a:pt x="307" y="0"/>
                    <a:pt x="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4"/>
            <p:cNvSpPr/>
            <p:nvPr/>
          </p:nvSpPr>
          <p:spPr>
            <a:xfrm>
              <a:off x="11230250" y="1388189"/>
              <a:ext cx="64814" cy="423024"/>
            </a:xfrm>
            <a:custGeom>
              <a:avLst/>
              <a:gdLst/>
              <a:ahLst/>
              <a:cxnLst/>
              <a:rect l="l" t="t" r="r" b="b"/>
              <a:pathLst>
                <a:path w="467" h="3048" extrusionOk="0">
                  <a:moveTo>
                    <a:pt x="274" y="0"/>
                  </a:moveTo>
                  <a:cubicBezTo>
                    <a:pt x="274" y="0"/>
                    <a:pt x="1" y="671"/>
                    <a:pt x="160" y="1388"/>
                  </a:cubicBezTo>
                  <a:cubicBezTo>
                    <a:pt x="330" y="2093"/>
                    <a:pt x="467" y="3048"/>
                    <a:pt x="467" y="3048"/>
                  </a:cubicBezTo>
                  <a:lnTo>
                    <a:pt x="467" y="807"/>
                  </a:lnTo>
                  <a:cubicBezTo>
                    <a:pt x="467" y="170"/>
                    <a:pt x="274" y="0"/>
                    <a:pt x="2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4"/>
            <p:cNvSpPr/>
            <p:nvPr/>
          </p:nvSpPr>
          <p:spPr>
            <a:xfrm>
              <a:off x="11119774" y="916030"/>
              <a:ext cx="23733" cy="64953"/>
            </a:xfrm>
            <a:custGeom>
              <a:avLst/>
              <a:gdLst/>
              <a:ahLst/>
              <a:cxnLst/>
              <a:rect l="l" t="t" r="r" b="b"/>
              <a:pathLst>
                <a:path w="171" h="468" extrusionOk="0">
                  <a:moveTo>
                    <a:pt x="1" y="1"/>
                  </a:moveTo>
                  <a:cubicBezTo>
                    <a:pt x="80" y="274"/>
                    <a:pt x="137" y="468"/>
                    <a:pt x="137" y="468"/>
                  </a:cubicBezTo>
                  <a:cubicBezTo>
                    <a:pt x="137" y="468"/>
                    <a:pt x="148" y="274"/>
                    <a:pt x="1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4"/>
            <p:cNvSpPr/>
            <p:nvPr/>
          </p:nvSpPr>
          <p:spPr>
            <a:xfrm>
              <a:off x="11261894" y="911450"/>
              <a:ext cx="11103" cy="69533"/>
            </a:xfrm>
            <a:custGeom>
              <a:avLst/>
              <a:gdLst/>
              <a:ahLst/>
              <a:cxnLst/>
              <a:rect l="l" t="t" r="r" b="b"/>
              <a:pathLst>
                <a:path w="80" h="501" extrusionOk="0">
                  <a:moveTo>
                    <a:pt x="0" y="0"/>
                  </a:moveTo>
                  <a:cubicBezTo>
                    <a:pt x="57" y="296"/>
                    <a:pt x="79" y="501"/>
                    <a:pt x="79" y="501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4"/>
            <p:cNvSpPr/>
            <p:nvPr/>
          </p:nvSpPr>
          <p:spPr>
            <a:xfrm>
              <a:off x="11384999" y="1066061"/>
              <a:ext cx="72725" cy="426355"/>
            </a:xfrm>
            <a:custGeom>
              <a:avLst/>
              <a:gdLst/>
              <a:ahLst/>
              <a:cxnLst/>
              <a:rect l="l" t="t" r="r" b="b"/>
              <a:pathLst>
                <a:path w="524" h="3072" extrusionOk="0">
                  <a:moveTo>
                    <a:pt x="273" y="1"/>
                  </a:moveTo>
                  <a:cubicBezTo>
                    <a:pt x="273" y="1"/>
                    <a:pt x="0" y="820"/>
                    <a:pt x="79" y="1457"/>
                  </a:cubicBezTo>
                  <a:cubicBezTo>
                    <a:pt x="170" y="2094"/>
                    <a:pt x="478" y="3072"/>
                    <a:pt x="478" y="3072"/>
                  </a:cubicBezTo>
                  <a:cubicBezTo>
                    <a:pt x="478" y="3072"/>
                    <a:pt x="421" y="2071"/>
                    <a:pt x="478" y="1217"/>
                  </a:cubicBezTo>
                  <a:cubicBezTo>
                    <a:pt x="523" y="365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4"/>
            <p:cNvSpPr/>
            <p:nvPr/>
          </p:nvSpPr>
          <p:spPr>
            <a:xfrm>
              <a:off x="11500194" y="1066061"/>
              <a:ext cx="93265" cy="481593"/>
            </a:xfrm>
            <a:custGeom>
              <a:avLst/>
              <a:gdLst/>
              <a:ahLst/>
              <a:cxnLst/>
              <a:rect l="l" t="t" r="r" b="b"/>
              <a:pathLst>
                <a:path w="672" h="3470" extrusionOk="0">
                  <a:moveTo>
                    <a:pt x="273" y="1"/>
                  </a:moveTo>
                  <a:lnTo>
                    <a:pt x="273" y="421"/>
                  </a:lnTo>
                  <a:cubicBezTo>
                    <a:pt x="273" y="421"/>
                    <a:pt x="0" y="1343"/>
                    <a:pt x="91" y="1900"/>
                  </a:cubicBezTo>
                  <a:cubicBezTo>
                    <a:pt x="171" y="2457"/>
                    <a:pt x="455" y="3469"/>
                    <a:pt x="455" y="3469"/>
                  </a:cubicBezTo>
                  <a:cubicBezTo>
                    <a:pt x="455" y="3469"/>
                    <a:pt x="672" y="2150"/>
                    <a:pt x="614" y="1536"/>
                  </a:cubicBezTo>
                  <a:cubicBezTo>
                    <a:pt x="569" y="922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4"/>
            <p:cNvSpPr/>
            <p:nvPr/>
          </p:nvSpPr>
          <p:spPr>
            <a:xfrm>
              <a:off x="11632737" y="1102423"/>
              <a:ext cx="85354" cy="389993"/>
            </a:xfrm>
            <a:custGeom>
              <a:avLst/>
              <a:gdLst/>
              <a:ahLst/>
              <a:cxnLst/>
              <a:rect l="l" t="t" r="r" b="b"/>
              <a:pathLst>
                <a:path w="615" h="2810" extrusionOk="0">
                  <a:moveTo>
                    <a:pt x="364" y="0"/>
                  </a:moveTo>
                  <a:cubicBezTo>
                    <a:pt x="364" y="0"/>
                    <a:pt x="0" y="751"/>
                    <a:pt x="23" y="1274"/>
                  </a:cubicBezTo>
                  <a:cubicBezTo>
                    <a:pt x="58" y="1809"/>
                    <a:pt x="364" y="2810"/>
                    <a:pt x="364" y="2810"/>
                  </a:cubicBezTo>
                  <a:cubicBezTo>
                    <a:pt x="364" y="2810"/>
                    <a:pt x="615" y="1479"/>
                    <a:pt x="581" y="955"/>
                  </a:cubicBezTo>
                  <a:cubicBezTo>
                    <a:pt x="558" y="444"/>
                    <a:pt x="364" y="0"/>
                    <a:pt x="3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4"/>
            <p:cNvSpPr/>
            <p:nvPr/>
          </p:nvSpPr>
          <p:spPr>
            <a:xfrm>
              <a:off x="11263420" y="1912116"/>
              <a:ext cx="60095" cy="150029"/>
            </a:xfrm>
            <a:custGeom>
              <a:avLst/>
              <a:gdLst/>
              <a:ahLst/>
              <a:cxnLst/>
              <a:rect l="l" t="t" r="r" b="b"/>
              <a:pathLst>
                <a:path w="433" h="1081" extrusionOk="0">
                  <a:moveTo>
                    <a:pt x="205" y="1"/>
                  </a:moveTo>
                  <a:cubicBezTo>
                    <a:pt x="205" y="1"/>
                    <a:pt x="35" y="524"/>
                    <a:pt x="0" y="1047"/>
                  </a:cubicBezTo>
                  <a:lnTo>
                    <a:pt x="410" y="1081"/>
                  </a:lnTo>
                  <a:cubicBezTo>
                    <a:pt x="432" y="330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4"/>
            <p:cNvSpPr/>
            <p:nvPr/>
          </p:nvSpPr>
          <p:spPr>
            <a:xfrm>
              <a:off x="11386526" y="1912116"/>
              <a:ext cx="60095" cy="159606"/>
            </a:xfrm>
            <a:custGeom>
              <a:avLst/>
              <a:gdLst/>
              <a:ahLst/>
              <a:cxnLst/>
              <a:rect l="l" t="t" r="r" b="b"/>
              <a:pathLst>
                <a:path w="433" h="1150" extrusionOk="0">
                  <a:moveTo>
                    <a:pt x="149" y="1"/>
                  </a:moveTo>
                  <a:lnTo>
                    <a:pt x="149" y="421"/>
                  </a:lnTo>
                  <a:cubicBezTo>
                    <a:pt x="149" y="421"/>
                    <a:pt x="58" y="740"/>
                    <a:pt x="0" y="1115"/>
                  </a:cubicBezTo>
                  <a:lnTo>
                    <a:pt x="432" y="1149"/>
                  </a:lnTo>
                  <a:cubicBezTo>
                    <a:pt x="331" y="592"/>
                    <a:pt x="149" y="1"/>
                    <a:pt x="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4"/>
            <p:cNvSpPr/>
            <p:nvPr/>
          </p:nvSpPr>
          <p:spPr>
            <a:xfrm>
              <a:off x="11509631" y="1946952"/>
              <a:ext cx="71198" cy="124770"/>
            </a:xfrm>
            <a:custGeom>
              <a:avLst/>
              <a:gdLst/>
              <a:ahLst/>
              <a:cxnLst/>
              <a:rect l="l" t="t" r="r" b="b"/>
              <a:pathLst>
                <a:path w="513" h="899" extrusionOk="0">
                  <a:moveTo>
                    <a:pt x="308" y="0"/>
                  </a:moveTo>
                  <a:cubicBezTo>
                    <a:pt x="308" y="0"/>
                    <a:pt x="91" y="443"/>
                    <a:pt x="0" y="898"/>
                  </a:cubicBezTo>
                  <a:lnTo>
                    <a:pt x="513" y="842"/>
                  </a:lnTo>
                  <a:cubicBezTo>
                    <a:pt x="467" y="375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4"/>
            <p:cNvSpPr/>
            <p:nvPr/>
          </p:nvSpPr>
          <p:spPr>
            <a:xfrm>
              <a:off x="11787486" y="1470213"/>
              <a:ext cx="96457" cy="490891"/>
            </a:xfrm>
            <a:custGeom>
              <a:avLst/>
              <a:gdLst/>
              <a:ahLst/>
              <a:cxnLst/>
              <a:rect l="l" t="t" r="r" b="b"/>
              <a:pathLst>
                <a:path w="695" h="3537" extrusionOk="0">
                  <a:moveTo>
                    <a:pt x="308" y="0"/>
                  </a:moveTo>
                  <a:cubicBezTo>
                    <a:pt x="308" y="0"/>
                    <a:pt x="0" y="1035"/>
                    <a:pt x="136" y="1831"/>
                  </a:cubicBezTo>
                  <a:cubicBezTo>
                    <a:pt x="285" y="2616"/>
                    <a:pt x="455" y="3537"/>
                    <a:pt x="455" y="3537"/>
                  </a:cubicBezTo>
                  <a:cubicBezTo>
                    <a:pt x="455" y="3537"/>
                    <a:pt x="694" y="2422"/>
                    <a:pt x="614" y="1331"/>
                  </a:cubicBezTo>
                  <a:cubicBezTo>
                    <a:pt x="535" y="251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4"/>
            <p:cNvSpPr/>
            <p:nvPr/>
          </p:nvSpPr>
          <p:spPr>
            <a:xfrm>
              <a:off x="11926275" y="1403872"/>
              <a:ext cx="66479" cy="480066"/>
            </a:xfrm>
            <a:custGeom>
              <a:avLst/>
              <a:gdLst/>
              <a:ahLst/>
              <a:cxnLst/>
              <a:rect l="l" t="t" r="r" b="b"/>
              <a:pathLst>
                <a:path w="479" h="3459" extrusionOk="0">
                  <a:moveTo>
                    <a:pt x="251" y="1"/>
                  </a:moveTo>
                  <a:cubicBezTo>
                    <a:pt x="251" y="1"/>
                    <a:pt x="1" y="1399"/>
                    <a:pt x="1" y="1900"/>
                  </a:cubicBezTo>
                  <a:cubicBezTo>
                    <a:pt x="1" y="2400"/>
                    <a:pt x="251" y="3458"/>
                    <a:pt x="251" y="3458"/>
                  </a:cubicBezTo>
                  <a:cubicBezTo>
                    <a:pt x="251" y="3458"/>
                    <a:pt x="422" y="2787"/>
                    <a:pt x="456" y="1922"/>
                  </a:cubicBezTo>
                  <a:cubicBezTo>
                    <a:pt x="479" y="1058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4"/>
            <p:cNvSpPr/>
            <p:nvPr/>
          </p:nvSpPr>
          <p:spPr>
            <a:xfrm>
              <a:off x="12051046" y="1492281"/>
              <a:ext cx="85354" cy="472016"/>
            </a:xfrm>
            <a:custGeom>
              <a:avLst/>
              <a:gdLst/>
              <a:ahLst/>
              <a:cxnLst/>
              <a:rect l="l" t="t" r="r" b="b"/>
              <a:pathLst>
                <a:path w="615" h="3401" extrusionOk="0">
                  <a:moveTo>
                    <a:pt x="251" y="1"/>
                  </a:moveTo>
                  <a:cubicBezTo>
                    <a:pt x="251" y="1"/>
                    <a:pt x="1" y="979"/>
                    <a:pt x="57" y="1399"/>
                  </a:cubicBezTo>
                  <a:cubicBezTo>
                    <a:pt x="92" y="1707"/>
                    <a:pt x="183" y="2809"/>
                    <a:pt x="228" y="3401"/>
                  </a:cubicBezTo>
                  <a:cubicBezTo>
                    <a:pt x="262" y="3344"/>
                    <a:pt x="307" y="3287"/>
                    <a:pt x="353" y="3231"/>
                  </a:cubicBezTo>
                  <a:cubicBezTo>
                    <a:pt x="456" y="2605"/>
                    <a:pt x="615" y="1593"/>
                    <a:pt x="558" y="1092"/>
                  </a:cubicBezTo>
                  <a:cubicBezTo>
                    <a:pt x="478" y="342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4"/>
            <p:cNvSpPr/>
            <p:nvPr/>
          </p:nvSpPr>
          <p:spPr>
            <a:xfrm>
              <a:off x="11989424" y="879806"/>
              <a:ext cx="87020" cy="355296"/>
            </a:xfrm>
            <a:custGeom>
              <a:avLst/>
              <a:gdLst/>
              <a:ahLst/>
              <a:cxnLst/>
              <a:rect l="l" t="t" r="r" b="b"/>
              <a:pathLst>
                <a:path w="627" h="2560" extrusionOk="0">
                  <a:moveTo>
                    <a:pt x="263" y="1"/>
                  </a:moveTo>
                  <a:lnTo>
                    <a:pt x="1" y="12"/>
                  </a:lnTo>
                  <a:lnTo>
                    <a:pt x="1" y="1343"/>
                  </a:lnTo>
                  <a:cubicBezTo>
                    <a:pt x="1" y="1798"/>
                    <a:pt x="308" y="2559"/>
                    <a:pt x="308" y="2559"/>
                  </a:cubicBezTo>
                  <a:cubicBezTo>
                    <a:pt x="308" y="2559"/>
                    <a:pt x="627" y="1468"/>
                    <a:pt x="490" y="729"/>
                  </a:cubicBezTo>
                  <a:cubicBezTo>
                    <a:pt x="433" y="444"/>
                    <a:pt x="354" y="194"/>
                    <a:pt x="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4"/>
            <p:cNvSpPr/>
            <p:nvPr/>
          </p:nvSpPr>
          <p:spPr>
            <a:xfrm>
              <a:off x="12112529" y="875088"/>
              <a:ext cx="74390" cy="393879"/>
            </a:xfrm>
            <a:custGeom>
              <a:avLst/>
              <a:gdLst/>
              <a:ahLst/>
              <a:cxnLst/>
              <a:rect l="l" t="t" r="r" b="b"/>
              <a:pathLst>
                <a:path w="536" h="2838" extrusionOk="0">
                  <a:moveTo>
                    <a:pt x="183" y="0"/>
                  </a:moveTo>
                  <a:lnTo>
                    <a:pt x="104" y="12"/>
                  </a:lnTo>
                  <a:lnTo>
                    <a:pt x="81" y="376"/>
                  </a:lnTo>
                  <a:cubicBezTo>
                    <a:pt x="81" y="376"/>
                    <a:pt x="1" y="1274"/>
                    <a:pt x="1" y="1604"/>
                  </a:cubicBezTo>
                  <a:cubicBezTo>
                    <a:pt x="1" y="1932"/>
                    <a:pt x="180" y="2837"/>
                    <a:pt x="194" y="2837"/>
                  </a:cubicBezTo>
                  <a:cubicBezTo>
                    <a:pt x="194" y="2837"/>
                    <a:pt x="195" y="2836"/>
                    <a:pt x="195" y="2833"/>
                  </a:cubicBezTo>
                  <a:cubicBezTo>
                    <a:pt x="195" y="2753"/>
                    <a:pt x="536" y="1638"/>
                    <a:pt x="445" y="1160"/>
                  </a:cubicBezTo>
                  <a:cubicBezTo>
                    <a:pt x="388" y="842"/>
                    <a:pt x="263" y="31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4"/>
            <p:cNvSpPr/>
            <p:nvPr/>
          </p:nvSpPr>
          <p:spPr>
            <a:xfrm>
              <a:off x="12213567" y="870369"/>
              <a:ext cx="77582" cy="320460"/>
            </a:xfrm>
            <a:custGeom>
              <a:avLst/>
              <a:gdLst/>
              <a:ahLst/>
              <a:cxnLst/>
              <a:rect l="l" t="t" r="r" b="b"/>
              <a:pathLst>
                <a:path w="559" h="2309" extrusionOk="0">
                  <a:moveTo>
                    <a:pt x="365" y="1"/>
                  </a:moveTo>
                  <a:lnTo>
                    <a:pt x="160" y="12"/>
                  </a:lnTo>
                  <a:cubicBezTo>
                    <a:pt x="81" y="262"/>
                    <a:pt x="1" y="615"/>
                    <a:pt x="24" y="888"/>
                  </a:cubicBezTo>
                  <a:cubicBezTo>
                    <a:pt x="81" y="1365"/>
                    <a:pt x="274" y="2309"/>
                    <a:pt x="274" y="2309"/>
                  </a:cubicBezTo>
                  <a:cubicBezTo>
                    <a:pt x="274" y="2309"/>
                    <a:pt x="559" y="797"/>
                    <a:pt x="478" y="444"/>
                  </a:cubicBezTo>
                  <a:cubicBezTo>
                    <a:pt x="445" y="284"/>
                    <a:pt x="399" y="137"/>
                    <a:pt x="3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7" name="Google Shape;297;p4"/>
          <p:cNvSpPr/>
          <p:nvPr/>
        </p:nvSpPr>
        <p:spPr>
          <a:xfrm>
            <a:off x="8800975" y="4480587"/>
            <a:ext cx="869338" cy="488645"/>
          </a:xfrm>
          <a:custGeom>
            <a:avLst/>
            <a:gdLst/>
            <a:ahLst/>
            <a:cxnLst/>
            <a:rect l="l" t="t" r="r" b="b"/>
            <a:pathLst>
              <a:path w="6684" h="3757" extrusionOk="0">
                <a:moveTo>
                  <a:pt x="1081" y="1"/>
                </a:moveTo>
                <a:cubicBezTo>
                  <a:pt x="589" y="1"/>
                  <a:pt x="236" y="96"/>
                  <a:pt x="172" y="326"/>
                </a:cubicBezTo>
                <a:cubicBezTo>
                  <a:pt x="1" y="985"/>
                  <a:pt x="1741" y="2464"/>
                  <a:pt x="3584" y="3158"/>
                </a:cubicBezTo>
                <a:cubicBezTo>
                  <a:pt x="4689" y="3584"/>
                  <a:pt x="5624" y="3756"/>
                  <a:pt x="6157" y="3756"/>
                </a:cubicBezTo>
                <a:cubicBezTo>
                  <a:pt x="6507" y="3756"/>
                  <a:pt x="6683" y="3682"/>
                  <a:pt x="6620" y="3556"/>
                </a:cubicBezTo>
                <a:cubicBezTo>
                  <a:pt x="6461" y="3237"/>
                  <a:pt x="6006" y="2509"/>
                  <a:pt x="6006" y="2509"/>
                </a:cubicBezTo>
                <a:cubicBezTo>
                  <a:pt x="6006" y="2509"/>
                  <a:pt x="5608" y="1338"/>
                  <a:pt x="4232" y="724"/>
                </a:cubicBezTo>
                <a:cubicBezTo>
                  <a:pt x="3335" y="320"/>
                  <a:pt x="1978" y="1"/>
                  <a:pt x="108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8" name="Google Shape;298;p4"/>
          <p:cNvGrpSpPr/>
          <p:nvPr/>
        </p:nvGrpSpPr>
        <p:grpSpPr>
          <a:xfrm rot="-554348">
            <a:off x="1174579" y="4889282"/>
            <a:ext cx="2013550" cy="496222"/>
            <a:chOff x="-145850" y="4810875"/>
            <a:chExt cx="1424169" cy="350974"/>
          </a:xfrm>
        </p:grpSpPr>
        <p:sp>
          <p:nvSpPr>
            <p:cNvPr id="299" name="Google Shape;299;p4"/>
            <p:cNvSpPr/>
            <p:nvPr/>
          </p:nvSpPr>
          <p:spPr>
            <a:xfrm>
              <a:off x="-131319" y="4906492"/>
              <a:ext cx="869307" cy="71413"/>
            </a:xfrm>
            <a:custGeom>
              <a:avLst/>
              <a:gdLst/>
              <a:ahLst/>
              <a:cxnLst/>
              <a:rect l="l" t="t" r="r" b="b"/>
              <a:pathLst>
                <a:path w="17529" h="1440" extrusionOk="0">
                  <a:moveTo>
                    <a:pt x="7617" y="1"/>
                  </a:moveTo>
                  <a:cubicBezTo>
                    <a:pt x="6339" y="1"/>
                    <a:pt x="2880" y="498"/>
                    <a:pt x="2880" y="498"/>
                  </a:cubicBezTo>
                  <a:cubicBezTo>
                    <a:pt x="2880" y="498"/>
                    <a:pt x="855" y="827"/>
                    <a:pt x="264" y="1248"/>
                  </a:cubicBezTo>
                  <a:cubicBezTo>
                    <a:pt x="61" y="1395"/>
                    <a:pt x="0" y="1440"/>
                    <a:pt x="87" y="1440"/>
                  </a:cubicBezTo>
                  <a:cubicBezTo>
                    <a:pt x="217" y="1440"/>
                    <a:pt x="675" y="1342"/>
                    <a:pt x="1479" y="1342"/>
                  </a:cubicBezTo>
                  <a:cubicBezTo>
                    <a:pt x="1675" y="1342"/>
                    <a:pt x="1892" y="1347"/>
                    <a:pt x="2129" y="1362"/>
                  </a:cubicBezTo>
                  <a:cubicBezTo>
                    <a:pt x="2916" y="1410"/>
                    <a:pt x="3197" y="1427"/>
                    <a:pt x="3363" y="1427"/>
                  </a:cubicBezTo>
                  <a:cubicBezTo>
                    <a:pt x="3590" y="1427"/>
                    <a:pt x="3602" y="1395"/>
                    <a:pt x="4404" y="1362"/>
                  </a:cubicBezTo>
                  <a:cubicBezTo>
                    <a:pt x="4731" y="1346"/>
                    <a:pt x="5082" y="1340"/>
                    <a:pt x="5454" y="1340"/>
                  </a:cubicBezTo>
                  <a:cubicBezTo>
                    <a:pt x="6200" y="1340"/>
                    <a:pt x="7029" y="1362"/>
                    <a:pt x="7915" y="1362"/>
                  </a:cubicBezTo>
                  <a:cubicBezTo>
                    <a:pt x="8461" y="1362"/>
                    <a:pt x="9029" y="1354"/>
                    <a:pt x="9613" y="1327"/>
                  </a:cubicBezTo>
                  <a:cubicBezTo>
                    <a:pt x="10012" y="1312"/>
                    <a:pt x="10398" y="1306"/>
                    <a:pt x="10775" y="1306"/>
                  </a:cubicBezTo>
                  <a:cubicBezTo>
                    <a:pt x="11868" y="1306"/>
                    <a:pt x="12890" y="1355"/>
                    <a:pt x="13967" y="1355"/>
                  </a:cubicBezTo>
                  <a:cubicBezTo>
                    <a:pt x="14382" y="1355"/>
                    <a:pt x="14805" y="1348"/>
                    <a:pt x="15243" y="1327"/>
                  </a:cubicBezTo>
                  <a:cubicBezTo>
                    <a:pt x="17199" y="1248"/>
                    <a:pt x="17528" y="1077"/>
                    <a:pt x="17199" y="918"/>
                  </a:cubicBezTo>
                  <a:cubicBezTo>
                    <a:pt x="16869" y="748"/>
                    <a:pt x="15367" y="577"/>
                    <a:pt x="14447" y="498"/>
                  </a:cubicBezTo>
                  <a:cubicBezTo>
                    <a:pt x="13525" y="418"/>
                    <a:pt x="12524" y="418"/>
                    <a:pt x="11114" y="247"/>
                  </a:cubicBezTo>
                  <a:cubicBezTo>
                    <a:pt x="9693" y="88"/>
                    <a:pt x="8862" y="76"/>
                    <a:pt x="7850" y="8"/>
                  </a:cubicBezTo>
                  <a:cubicBezTo>
                    <a:pt x="7784" y="3"/>
                    <a:pt x="7706" y="1"/>
                    <a:pt x="76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4"/>
            <p:cNvSpPr/>
            <p:nvPr/>
          </p:nvSpPr>
          <p:spPr>
            <a:xfrm>
              <a:off x="50392" y="4812710"/>
              <a:ext cx="320417" cy="36203"/>
            </a:xfrm>
            <a:custGeom>
              <a:avLst/>
              <a:gdLst/>
              <a:ahLst/>
              <a:cxnLst/>
              <a:rect l="l" t="t" r="r" b="b"/>
              <a:pathLst>
                <a:path w="6461" h="730" extrusionOk="0">
                  <a:moveTo>
                    <a:pt x="3651" y="0"/>
                  </a:moveTo>
                  <a:cubicBezTo>
                    <a:pt x="2673" y="0"/>
                    <a:pt x="1957" y="102"/>
                    <a:pt x="1343" y="193"/>
                  </a:cubicBezTo>
                  <a:cubicBezTo>
                    <a:pt x="729" y="273"/>
                    <a:pt x="1" y="410"/>
                    <a:pt x="183" y="501"/>
                  </a:cubicBezTo>
                  <a:cubicBezTo>
                    <a:pt x="376" y="580"/>
                    <a:pt x="126" y="603"/>
                    <a:pt x="1513" y="694"/>
                  </a:cubicBezTo>
                  <a:cubicBezTo>
                    <a:pt x="1976" y="720"/>
                    <a:pt x="2359" y="729"/>
                    <a:pt x="2695" y="729"/>
                  </a:cubicBezTo>
                  <a:cubicBezTo>
                    <a:pt x="3368" y="729"/>
                    <a:pt x="3856" y="694"/>
                    <a:pt x="4425" y="694"/>
                  </a:cubicBezTo>
                  <a:cubicBezTo>
                    <a:pt x="5289" y="694"/>
                    <a:pt x="5960" y="660"/>
                    <a:pt x="6211" y="580"/>
                  </a:cubicBezTo>
                  <a:cubicBezTo>
                    <a:pt x="6461" y="501"/>
                    <a:pt x="6290" y="228"/>
                    <a:pt x="6006" y="193"/>
                  </a:cubicBezTo>
                  <a:cubicBezTo>
                    <a:pt x="6006" y="193"/>
                    <a:pt x="4629" y="0"/>
                    <a:pt x="36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4"/>
            <p:cNvSpPr/>
            <p:nvPr/>
          </p:nvSpPr>
          <p:spPr>
            <a:xfrm>
              <a:off x="-143073" y="4861560"/>
              <a:ext cx="198420" cy="29260"/>
            </a:xfrm>
            <a:custGeom>
              <a:avLst/>
              <a:gdLst/>
              <a:ahLst/>
              <a:cxnLst/>
              <a:rect l="l" t="t" r="r" b="b"/>
              <a:pathLst>
                <a:path w="4001" h="590" extrusionOk="0">
                  <a:moveTo>
                    <a:pt x="1306" y="1"/>
                  </a:moveTo>
                  <a:cubicBezTo>
                    <a:pt x="1261" y="1"/>
                    <a:pt x="1220" y="2"/>
                    <a:pt x="1183" y="4"/>
                  </a:cubicBezTo>
                  <a:cubicBezTo>
                    <a:pt x="637" y="50"/>
                    <a:pt x="0" y="163"/>
                    <a:pt x="319" y="244"/>
                  </a:cubicBezTo>
                  <a:cubicBezTo>
                    <a:pt x="637" y="323"/>
                    <a:pt x="1343" y="527"/>
                    <a:pt x="2252" y="562"/>
                  </a:cubicBezTo>
                  <a:cubicBezTo>
                    <a:pt x="2598" y="575"/>
                    <a:pt x="2955" y="589"/>
                    <a:pt x="3243" y="589"/>
                  </a:cubicBezTo>
                  <a:cubicBezTo>
                    <a:pt x="3714" y="589"/>
                    <a:pt x="4001" y="551"/>
                    <a:pt x="3754" y="403"/>
                  </a:cubicBezTo>
                  <a:cubicBezTo>
                    <a:pt x="3473" y="229"/>
                    <a:pt x="3343" y="205"/>
                    <a:pt x="3292" y="205"/>
                  </a:cubicBezTo>
                  <a:cubicBezTo>
                    <a:pt x="3273" y="205"/>
                    <a:pt x="3265" y="209"/>
                    <a:pt x="3265" y="209"/>
                  </a:cubicBezTo>
                  <a:cubicBezTo>
                    <a:pt x="3265" y="209"/>
                    <a:pt x="1935" y="1"/>
                    <a:pt x="13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"/>
            <p:cNvSpPr/>
            <p:nvPr/>
          </p:nvSpPr>
          <p:spPr>
            <a:xfrm>
              <a:off x="466085" y="4831754"/>
              <a:ext cx="425801" cy="52171"/>
            </a:xfrm>
            <a:custGeom>
              <a:avLst/>
              <a:gdLst/>
              <a:ahLst/>
              <a:cxnLst/>
              <a:rect l="l" t="t" r="r" b="b"/>
              <a:pathLst>
                <a:path w="8586" h="1052" extrusionOk="0">
                  <a:moveTo>
                    <a:pt x="56" y="393"/>
                  </a:moveTo>
                  <a:cubicBezTo>
                    <a:pt x="55" y="393"/>
                    <a:pt x="57" y="394"/>
                    <a:pt x="62" y="395"/>
                  </a:cubicBezTo>
                  <a:lnTo>
                    <a:pt x="62" y="395"/>
                  </a:lnTo>
                  <a:cubicBezTo>
                    <a:pt x="59" y="393"/>
                    <a:pt x="56" y="393"/>
                    <a:pt x="56" y="393"/>
                  </a:cubicBezTo>
                  <a:close/>
                  <a:moveTo>
                    <a:pt x="6931" y="0"/>
                  </a:moveTo>
                  <a:cubicBezTo>
                    <a:pt x="6876" y="0"/>
                    <a:pt x="6825" y="4"/>
                    <a:pt x="6779" y="14"/>
                  </a:cubicBezTo>
                  <a:cubicBezTo>
                    <a:pt x="6779" y="14"/>
                    <a:pt x="4209" y="139"/>
                    <a:pt x="2992" y="139"/>
                  </a:cubicBezTo>
                  <a:cubicBezTo>
                    <a:pt x="1764" y="139"/>
                    <a:pt x="1456" y="230"/>
                    <a:pt x="774" y="332"/>
                  </a:cubicBezTo>
                  <a:cubicBezTo>
                    <a:pt x="416" y="387"/>
                    <a:pt x="230" y="399"/>
                    <a:pt x="137" y="399"/>
                  </a:cubicBezTo>
                  <a:cubicBezTo>
                    <a:pt x="95" y="399"/>
                    <a:pt x="72" y="396"/>
                    <a:pt x="62" y="395"/>
                  </a:cubicBezTo>
                  <a:lnTo>
                    <a:pt x="62" y="395"/>
                  </a:lnTo>
                  <a:cubicBezTo>
                    <a:pt x="78" y="401"/>
                    <a:pt x="114" y="423"/>
                    <a:pt x="103" y="492"/>
                  </a:cubicBezTo>
                  <a:cubicBezTo>
                    <a:pt x="0" y="1005"/>
                    <a:pt x="2435" y="1051"/>
                    <a:pt x="3662" y="1051"/>
                  </a:cubicBezTo>
                  <a:cubicBezTo>
                    <a:pt x="3930" y="1051"/>
                    <a:pt x="4140" y="1049"/>
                    <a:pt x="4254" y="1049"/>
                  </a:cubicBezTo>
                  <a:cubicBezTo>
                    <a:pt x="4880" y="1049"/>
                    <a:pt x="6506" y="845"/>
                    <a:pt x="6904" y="810"/>
                  </a:cubicBezTo>
                  <a:cubicBezTo>
                    <a:pt x="7302" y="764"/>
                    <a:pt x="8292" y="685"/>
                    <a:pt x="8439" y="605"/>
                  </a:cubicBezTo>
                  <a:cubicBezTo>
                    <a:pt x="8585" y="533"/>
                    <a:pt x="7536" y="0"/>
                    <a:pt x="69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4"/>
            <p:cNvSpPr/>
            <p:nvPr/>
          </p:nvSpPr>
          <p:spPr>
            <a:xfrm>
              <a:off x="-82172" y="5038312"/>
              <a:ext cx="435472" cy="52171"/>
            </a:xfrm>
            <a:custGeom>
              <a:avLst/>
              <a:gdLst/>
              <a:ahLst/>
              <a:cxnLst/>
              <a:rect l="l" t="t" r="r" b="b"/>
              <a:pathLst>
                <a:path w="8781" h="1052" extrusionOk="0">
                  <a:moveTo>
                    <a:pt x="7280" y="0"/>
                  </a:moveTo>
                  <a:cubicBezTo>
                    <a:pt x="7280" y="0"/>
                    <a:pt x="4186" y="0"/>
                    <a:pt x="3083" y="160"/>
                  </a:cubicBezTo>
                  <a:cubicBezTo>
                    <a:pt x="1980" y="319"/>
                    <a:pt x="1104" y="319"/>
                    <a:pt x="547" y="398"/>
                  </a:cubicBezTo>
                  <a:cubicBezTo>
                    <a:pt x="1" y="478"/>
                    <a:pt x="399" y="717"/>
                    <a:pt x="1104" y="797"/>
                  </a:cubicBezTo>
                  <a:cubicBezTo>
                    <a:pt x="1720" y="865"/>
                    <a:pt x="2799" y="1051"/>
                    <a:pt x="3841" y="1051"/>
                  </a:cubicBezTo>
                  <a:cubicBezTo>
                    <a:pt x="4011" y="1051"/>
                    <a:pt x="4180" y="1046"/>
                    <a:pt x="4345" y="1035"/>
                  </a:cubicBezTo>
                  <a:cubicBezTo>
                    <a:pt x="5540" y="956"/>
                    <a:pt x="6165" y="797"/>
                    <a:pt x="7120" y="797"/>
                  </a:cubicBezTo>
                  <a:cubicBezTo>
                    <a:pt x="8065" y="797"/>
                    <a:pt x="8781" y="0"/>
                    <a:pt x="72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4"/>
            <p:cNvSpPr/>
            <p:nvPr/>
          </p:nvSpPr>
          <p:spPr>
            <a:xfrm>
              <a:off x="447487" y="5044561"/>
              <a:ext cx="282628" cy="57726"/>
            </a:xfrm>
            <a:custGeom>
              <a:avLst/>
              <a:gdLst/>
              <a:ahLst/>
              <a:cxnLst/>
              <a:rect l="l" t="t" r="r" b="b"/>
              <a:pathLst>
                <a:path w="5699" h="1164" extrusionOk="0">
                  <a:moveTo>
                    <a:pt x="1667" y="1"/>
                  </a:moveTo>
                  <a:cubicBezTo>
                    <a:pt x="1503" y="1"/>
                    <a:pt x="1347" y="10"/>
                    <a:pt x="1183" y="34"/>
                  </a:cubicBezTo>
                  <a:cubicBezTo>
                    <a:pt x="1048" y="53"/>
                    <a:pt x="906" y="58"/>
                    <a:pt x="771" y="58"/>
                  </a:cubicBezTo>
                  <a:cubicBezTo>
                    <a:pt x="633" y="58"/>
                    <a:pt x="502" y="53"/>
                    <a:pt x="387" y="53"/>
                  </a:cubicBezTo>
                  <a:cubicBezTo>
                    <a:pt x="160" y="53"/>
                    <a:pt x="1" y="73"/>
                    <a:pt x="1" y="193"/>
                  </a:cubicBezTo>
                  <a:cubicBezTo>
                    <a:pt x="1" y="431"/>
                    <a:pt x="785" y="511"/>
                    <a:pt x="1899" y="750"/>
                  </a:cubicBezTo>
                  <a:cubicBezTo>
                    <a:pt x="2856" y="957"/>
                    <a:pt x="3940" y="1164"/>
                    <a:pt x="4671" y="1164"/>
                  </a:cubicBezTo>
                  <a:cubicBezTo>
                    <a:pt x="4784" y="1164"/>
                    <a:pt x="4888" y="1159"/>
                    <a:pt x="4982" y="1148"/>
                  </a:cubicBezTo>
                  <a:cubicBezTo>
                    <a:pt x="5698" y="1068"/>
                    <a:pt x="5619" y="511"/>
                    <a:pt x="5619" y="511"/>
                  </a:cubicBezTo>
                  <a:cubicBezTo>
                    <a:pt x="5619" y="511"/>
                    <a:pt x="4118" y="193"/>
                    <a:pt x="3162" y="113"/>
                  </a:cubicBezTo>
                  <a:cubicBezTo>
                    <a:pt x="2495" y="57"/>
                    <a:pt x="2061" y="1"/>
                    <a:pt x="16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4"/>
            <p:cNvSpPr/>
            <p:nvPr/>
          </p:nvSpPr>
          <p:spPr>
            <a:xfrm>
              <a:off x="204380" y="5101147"/>
              <a:ext cx="314218" cy="51923"/>
            </a:xfrm>
            <a:custGeom>
              <a:avLst/>
              <a:gdLst/>
              <a:ahLst/>
              <a:cxnLst/>
              <a:rect l="l" t="t" r="r" b="b"/>
              <a:pathLst>
                <a:path w="6336" h="1047" extrusionOk="0">
                  <a:moveTo>
                    <a:pt x="4085" y="1"/>
                  </a:moveTo>
                  <a:cubicBezTo>
                    <a:pt x="3701" y="1"/>
                    <a:pt x="3238" y="39"/>
                    <a:pt x="2764" y="167"/>
                  </a:cubicBezTo>
                  <a:cubicBezTo>
                    <a:pt x="1582" y="473"/>
                    <a:pt x="0" y="712"/>
                    <a:pt x="467" y="792"/>
                  </a:cubicBezTo>
                  <a:cubicBezTo>
                    <a:pt x="878" y="860"/>
                    <a:pt x="1989" y="1047"/>
                    <a:pt x="3001" y="1047"/>
                  </a:cubicBezTo>
                  <a:cubicBezTo>
                    <a:pt x="3164" y="1047"/>
                    <a:pt x="3325" y="1042"/>
                    <a:pt x="3481" y="1031"/>
                  </a:cubicBezTo>
                  <a:cubicBezTo>
                    <a:pt x="4584" y="951"/>
                    <a:pt x="6336" y="735"/>
                    <a:pt x="6256" y="587"/>
                  </a:cubicBezTo>
                  <a:cubicBezTo>
                    <a:pt x="6181" y="447"/>
                    <a:pt x="5330" y="83"/>
                    <a:pt x="5096" y="83"/>
                  </a:cubicBezTo>
                  <a:cubicBezTo>
                    <a:pt x="5082" y="83"/>
                    <a:pt x="5071" y="84"/>
                    <a:pt x="5062" y="86"/>
                  </a:cubicBezTo>
                  <a:cubicBezTo>
                    <a:pt x="5062" y="86"/>
                    <a:pt x="4661" y="1"/>
                    <a:pt x="40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4"/>
            <p:cNvSpPr/>
            <p:nvPr/>
          </p:nvSpPr>
          <p:spPr>
            <a:xfrm>
              <a:off x="757397" y="4999083"/>
              <a:ext cx="150612" cy="25887"/>
            </a:xfrm>
            <a:custGeom>
              <a:avLst/>
              <a:gdLst/>
              <a:ahLst/>
              <a:cxnLst/>
              <a:rect l="l" t="t" r="r" b="b"/>
              <a:pathLst>
                <a:path w="3037" h="522" extrusionOk="0">
                  <a:moveTo>
                    <a:pt x="2327" y="1"/>
                  </a:moveTo>
                  <a:cubicBezTo>
                    <a:pt x="2304" y="1"/>
                    <a:pt x="2281" y="2"/>
                    <a:pt x="2259" y="6"/>
                  </a:cubicBezTo>
                  <a:cubicBezTo>
                    <a:pt x="2259" y="6"/>
                    <a:pt x="1428" y="6"/>
                    <a:pt x="894" y="97"/>
                  </a:cubicBezTo>
                  <a:cubicBezTo>
                    <a:pt x="706" y="125"/>
                    <a:pt x="529" y="130"/>
                    <a:pt x="386" y="130"/>
                  </a:cubicBezTo>
                  <a:cubicBezTo>
                    <a:pt x="326" y="130"/>
                    <a:pt x="272" y="129"/>
                    <a:pt x="226" y="129"/>
                  </a:cubicBezTo>
                  <a:cubicBezTo>
                    <a:pt x="69" y="129"/>
                    <a:pt x="1" y="137"/>
                    <a:pt x="86" y="211"/>
                  </a:cubicBezTo>
                  <a:cubicBezTo>
                    <a:pt x="268" y="359"/>
                    <a:pt x="712" y="507"/>
                    <a:pt x="1246" y="507"/>
                  </a:cubicBezTo>
                  <a:cubicBezTo>
                    <a:pt x="1515" y="507"/>
                    <a:pt x="1835" y="521"/>
                    <a:pt x="2121" y="521"/>
                  </a:cubicBezTo>
                  <a:cubicBezTo>
                    <a:pt x="2405" y="521"/>
                    <a:pt x="2657" y="507"/>
                    <a:pt x="2793" y="450"/>
                  </a:cubicBezTo>
                  <a:cubicBezTo>
                    <a:pt x="3037" y="333"/>
                    <a:pt x="2640" y="1"/>
                    <a:pt x="23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4"/>
            <p:cNvSpPr/>
            <p:nvPr/>
          </p:nvSpPr>
          <p:spPr>
            <a:xfrm>
              <a:off x="842847" y="4910509"/>
              <a:ext cx="435472" cy="52122"/>
            </a:xfrm>
            <a:custGeom>
              <a:avLst/>
              <a:gdLst/>
              <a:ahLst/>
              <a:cxnLst/>
              <a:rect l="l" t="t" r="r" b="b"/>
              <a:pathLst>
                <a:path w="8781" h="1051" extrusionOk="0">
                  <a:moveTo>
                    <a:pt x="6000" y="1"/>
                  </a:moveTo>
                  <a:cubicBezTo>
                    <a:pt x="5948" y="1"/>
                    <a:pt x="5904" y="3"/>
                    <a:pt x="5869" y="7"/>
                  </a:cubicBezTo>
                  <a:cubicBezTo>
                    <a:pt x="5869" y="7"/>
                    <a:pt x="4709" y="155"/>
                    <a:pt x="3265" y="223"/>
                  </a:cubicBezTo>
                  <a:cubicBezTo>
                    <a:pt x="1810" y="280"/>
                    <a:pt x="888" y="303"/>
                    <a:pt x="445" y="450"/>
                  </a:cubicBezTo>
                  <a:cubicBezTo>
                    <a:pt x="1" y="599"/>
                    <a:pt x="615" y="872"/>
                    <a:pt x="1866" y="962"/>
                  </a:cubicBezTo>
                  <a:cubicBezTo>
                    <a:pt x="2657" y="1020"/>
                    <a:pt x="3375" y="1050"/>
                    <a:pt x="4123" y="1050"/>
                  </a:cubicBezTo>
                  <a:cubicBezTo>
                    <a:pt x="4559" y="1050"/>
                    <a:pt x="5006" y="1040"/>
                    <a:pt x="5483" y="1019"/>
                  </a:cubicBezTo>
                  <a:cubicBezTo>
                    <a:pt x="6791" y="962"/>
                    <a:pt x="6973" y="1019"/>
                    <a:pt x="7530" y="872"/>
                  </a:cubicBezTo>
                  <a:cubicBezTo>
                    <a:pt x="8098" y="723"/>
                    <a:pt x="8781" y="746"/>
                    <a:pt x="8576" y="518"/>
                  </a:cubicBezTo>
                  <a:cubicBezTo>
                    <a:pt x="8377" y="299"/>
                    <a:pt x="6620" y="1"/>
                    <a:pt x="60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4"/>
            <p:cNvSpPr/>
            <p:nvPr/>
          </p:nvSpPr>
          <p:spPr>
            <a:xfrm>
              <a:off x="959045" y="4810875"/>
              <a:ext cx="314764" cy="54353"/>
            </a:xfrm>
            <a:custGeom>
              <a:avLst/>
              <a:gdLst/>
              <a:ahLst/>
              <a:cxnLst/>
              <a:rect l="l" t="t" r="r" b="b"/>
              <a:pathLst>
                <a:path w="6347" h="1096" extrusionOk="0">
                  <a:moveTo>
                    <a:pt x="2770" y="0"/>
                  </a:moveTo>
                  <a:cubicBezTo>
                    <a:pt x="2428" y="0"/>
                    <a:pt x="2067" y="7"/>
                    <a:pt x="1752" y="25"/>
                  </a:cubicBezTo>
                  <a:cubicBezTo>
                    <a:pt x="797" y="94"/>
                    <a:pt x="410" y="94"/>
                    <a:pt x="205" y="207"/>
                  </a:cubicBezTo>
                  <a:cubicBezTo>
                    <a:pt x="1" y="333"/>
                    <a:pt x="172" y="412"/>
                    <a:pt x="922" y="503"/>
                  </a:cubicBezTo>
                  <a:cubicBezTo>
                    <a:pt x="1661" y="594"/>
                    <a:pt x="2525" y="708"/>
                    <a:pt x="3822" y="890"/>
                  </a:cubicBezTo>
                  <a:cubicBezTo>
                    <a:pt x="4714" y="1014"/>
                    <a:pt x="5161" y="1096"/>
                    <a:pt x="5478" y="1096"/>
                  </a:cubicBezTo>
                  <a:cubicBezTo>
                    <a:pt x="5626" y="1096"/>
                    <a:pt x="5746" y="1078"/>
                    <a:pt x="5869" y="1038"/>
                  </a:cubicBezTo>
                  <a:cubicBezTo>
                    <a:pt x="6256" y="924"/>
                    <a:pt x="6347" y="799"/>
                    <a:pt x="6256" y="708"/>
                  </a:cubicBezTo>
                  <a:cubicBezTo>
                    <a:pt x="6169" y="632"/>
                    <a:pt x="4700" y="22"/>
                    <a:pt x="4129" y="22"/>
                  </a:cubicBezTo>
                  <a:cubicBezTo>
                    <a:pt x="4105" y="22"/>
                    <a:pt x="4082" y="23"/>
                    <a:pt x="4061" y="25"/>
                  </a:cubicBezTo>
                  <a:cubicBezTo>
                    <a:pt x="4061" y="25"/>
                    <a:pt x="3455" y="0"/>
                    <a:pt x="27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4"/>
            <p:cNvSpPr/>
            <p:nvPr/>
          </p:nvSpPr>
          <p:spPr>
            <a:xfrm>
              <a:off x="961872" y="5012127"/>
              <a:ext cx="167573" cy="25243"/>
            </a:xfrm>
            <a:custGeom>
              <a:avLst/>
              <a:gdLst/>
              <a:ahLst/>
              <a:cxnLst/>
              <a:rect l="l" t="t" r="r" b="b"/>
              <a:pathLst>
                <a:path w="3379" h="509" extrusionOk="0">
                  <a:moveTo>
                    <a:pt x="2356" y="1"/>
                  </a:moveTo>
                  <a:cubicBezTo>
                    <a:pt x="2109" y="1"/>
                    <a:pt x="1736" y="8"/>
                    <a:pt x="1308" y="39"/>
                  </a:cubicBezTo>
                  <a:cubicBezTo>
                    <a:pt x="535" y="96"/>
                    <a:pt x="115" y="187"/>
                    <a:pt x="57" y="278"/>
                  </a:cubicBezTo>
                  <a:cubicBezTo>
                    <a:pt x="1" y="369"/>
                    <a:pt x="649" y="448"/>
                    <a:pt x="1570" y="448"/>
                  </a:cubicBezTo>
                  <a:cubicBezTo>
                    <a:pt x="2154" y="448"/>
                    <a:pt x="2633" y="508"/>
                    <a:pt x="2935" y="508"/>
                  </a:cubicBezTo>
                  <a:cubicBezTo>
                    <a:pt x="3108" y="508"/>
                    <a:pt x="3223" y="488"/>
                    <a:pt x="3265" y="426"/>
                  </a:cubicBezTo>
                  <a:cubicBezTo>
                    <a:pt x="3378" y="244"/>
                    <a:pt x="2673" y="5"/>
                    <a:pt x="2673" y="5"/>
                  </a:cubicBezTo>
                  <a:cubicBezTo>
                    <a:pt x="2673" y="5"/>
                    <a:pt x="2555" y="1"/>
                    <a:pt x="2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4"/>
            <p:cNvSpPr/>
            <p:nvPr/>
          </p:nvSpPr>
          <p:spPr>
            <a:xfrm>
              <a:off x="732303" y="5082153"/>
              <a:ext cx="536888" cy="70620"/>
            </a:xfrm>
            <a:custGeom>
              <a:avLst/>
              <a:gdLst/>
              <a:ahLst/>
              <a:cxnLst/>
              <a:rect l="l" t="t" r="r" b="b"/>
              <a:pathLst>
                <a:path w="10826" h="1424" extrusionOk="0">
                  <a:moveTo>
                    <a:pt x="4097" y="1"/>
                  </a:moveTo>
                  <a:cubicBezTo>
                    <a:pt x="4025" y="1"/>
                    <a:pt x="3963" y="5"/>
                    <a:pt x="3913" y="15"/>
                  </a:cubicBezTo>
                  <a:cubicBezTo>
                    <a:pt x="3322" y="140"/>
                    <a:pt x="2434" y="322"/>
                    <a:pt x="2014" y="401"/>
                  </a:cubicBezTo>
                  <a:cubicBezTo>
                    <a:pt x="1605" y="492"/>
                    <a:pt x="1" y="822"/>
                    <a:pt x="501" y="913"/>
                  </a:cubicBezTo>
                  <a:cubicBezTo>
                    <a:pt x="1013" y="1004"/>
                    <a:pt x="569" y="1152"/>
                    <a:pt x="3003" y="1300"/>
                  </a:cubicBezTo>
                  <a:cubicBezTo>
                    <a:pt x="4445" y="1388"/>
                    <a:pt x="5440" y="1423"/>
                    <a:pt x="6133" y="1423"/>
                  </a:cubicBezTo>
                  <a:cubicBezTo>
                    <a:pt x="6605" y="1423"/>
                    <a:pt x="6938" y="1407"/>
                    <a:pt x="7177" y="1379"/>
                  </a:cubicBezTo>
                  <a:cubicBezTo>
                    <a:pt x="7327" y="1365"/>
                    <a:pt x="7480" y="1362"/>
                    <a:pt x="7636" y="1362"/>
                  </a:cubicBezTo>
                  <a:cubicBezTo>
                    <a:pt x="7741" y="1362"/>
                    <a:pt x="7848" y="1364"/>
                    <a:pt x="7956" y="1364"/>
                  </a:cubicBezTo>
                  <a:cubicBezTo>
                    <a:pt x="8332" y="1364"/>
                    <a:pt x="8727" y="1348"/>
                    <a:pt x="9145" y="1209"/>
                  </a:cubicBezTo>
                  <a:cubicBezTo>
                    <a:pt x="9850" y="970"/>
                    <a:pt x="10771" y="731"/>
                    <a:pt x="10805" y="618"/>
                  </a:cubicBezTo>
                  <a:cubicBezTo>
                    <a:pt x="10825" y="506"/>
                    <a:pt x="8748" y="216"/>
                    <a:pt x="8099" y="216"/>
                  </a:cubicBezTo>
                  <a:cubicBezTo>
                    <a:pt x="8017" y="216"/>
                    <a:pt x="7957" y="221"/>
                    <a:pt x="7928" y="231"/>
                  </a:cubicBezTo>
                  <a:cubicBezTo>
                    <a:pt x="7734" y="295"/>
                    <a:pt x="7481" y="320"/>
                    <a:pt x="7194" y="320"/>
                  </a:cubicBezTo>
                  <a:cubicBezTo>
                    <a:pt x="6171" y="320"/>
                    <a:pt x="4731" y="1"/>
                    <a:pt x="40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4"/>
            <p:cNvSpPr/>
            <p:nvPr/>
          </p:nvSpPr>
          <p:spPr>
            <a:xfrm>
              <a:off x="-145850" y="5131003"/>
              <a:ext cx="199709" cy="30847"/>
            </a:xfrm>
            <a:custGeom>
              <a:avLst/>
              <a:gdLst/>
              <a:ahLst/>
              <a:cxnLst/>
              <a:rect l="l" t="t" r="r" b="b"/>
              <a:pathLst>
                <a:path w="4027" h="622" extrusionOk="0">
                  <a:moveTo>
                    <a:pt x="2800" y="1"/>
                  </a:moveTo>
                  <a:cubicBezTo>
                    <a:pt x="2587" y="1"/>
                    <a:pt x="2313" y="16"/>
                    <a:pt x="2047" y="76"/>
                  </a:cubicBezTo>
                  <a:cubicBezTo>
                    <a:pt x="1479" y="190"/>
                    <a:pt x="0" y="190"/>
                    <a:pt x="296" y="338"/>
                  </a:cubicBezTo>
                  <a:cubicBezTo>
                    <a:pt x="554" y="466"/>
                    <a:pt x="1582" y="621"/>
                    <a:pt x="2346" y="621"/>
                  </a:cubicBezTo>
                  <a:cubicBezTo>
                    <a:pt x="2458" y="621"/>
                    <a:pt x="2564" y="618"/>
                    <a:pt x="2661" y="611"/>
                  </a:cubicBezTo>
                  <a:cubicBezTo>
                    <a:pt x="3435" y="554"/>
                    <a:pt x="4026" y="463"/>
                    <a:pt x="4026" y="338"/>
                  </a:cubicBezTo>
                  <a:cubicBezTo>
                    <a:pt x="4026" y="224"/>
                    <a:pt x="3195" y="19"/>
                    <a:pt x="3195" y="19"/>
                  </a:cubicBezTo>
                  <a:cubicBezTo>
                    <a:pt x="3195" y="19"/>
                    <a:pt x="3034" y="1"/>
                    <a:pt x="28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" name="Google Shape;312;p4"/>
          <p:cNvSpPr/>
          <p:nvPr/>
        </p:nvSpPr>
        <p:spPr>
          <a:xfrm rot="1146114">
            <a:off x="-568751" y="621606"/>
            <a:ext cx="1020722" cy="219544"/>
          </a:xfrm>
          <a:custGeom>
            <a:avLst/>
            <a:gdLst/>
            <a:ahLst/>
            <a:cxnLst/>
            <a:rect l="l" t="t" r="r" b="b"/>
            <a:pathLst>
              <a:path w="7848" h="1688" extrusionOk="0">
                <a:moveTo>
                  <a:pt x="3829" y="1"/>
                </a:moveTo>
                <a:cubicBezTo>
                  <a:pt x="3441" y="1"/>
                  <a:pt x="3088" y="48"/>
                  <a:pt x="2810" y="166"/>
                </a:cubicBezTo>
                <a:cubicBezTo>
                  <a:pt x="1377" y="769"/>
                  <a:pt x="0" y="1349"/>
                  <a:pt x="945" y="1406"/>
                </a:cubicBezTo>
                <a:cubicBezTo>
                  <a:pt x="1679" y="1450"/>
                  <a:pt x="4567" y="1688"/>
                  <a:pt x="6171" y="1688"/>
                </a:cubicBezTo>
                <a:cubicBezTo>
                  <a:pt x="6655" y="1688"/>
                  <a:pt x="7022" y="1666"/>
                  <a:pt x="7177" y="1611"/>
                </a:cubicBezTo>
                <a:cubicBezTo>
                  <a:pt x="7848" y="1372"/>
                  <a:pt x="7620" y="803"/>
                  <a:pt x="7620" y="803"/>
                </a:cubicBezTo>
                <a:cubicBezTo>
                  <a:pt x="7620" y="803"/>
                  <a:pt x="5427" y="1"/>
                  <a:pt x="3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3" name="Google Shape;313;p4"/>
          <p:cNvGrpSpPr/>
          <p:nvPr/>
        </p:nvGrpSpPr>
        <p:grpSpPr>
          <a:xfrm rot="10800000">
            <a:off x="278419" y="-151563"/>
            <a:ext cx="869381" cy="551260"/>
            <a:chOff x="3655213" y="4107473"/>
            <a:chExt cx="1811210" cy="1148458"/>
          </a:xfrm>
        </p:grpSpPr>
        <p:sp>
          <p:nvSpPr>
            <p:cNvPr id="314" name="Google Shape;314;p4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98" name="Google Shape;398;p6"/>
          <p:cNvGrpSpPr/>
          <p:nvPr/>
        </p:nvGrpSpPr>
        <p:grpSpPr>
          <a:xfrm rot="-8831864">
            <a:off x="7811112" y="-427808"/>
            <a:ext cx="2203434" cy="1327557"/>
            <a:chOff x="6267675" y="4640100"/>
            <a:chExt cx="446975" cy="269300"/>
          </a:xfrm>
        </p:grpSpPr>
        <p:sp>
          <p:nvSpPr>
            <p:cNvPr id="399" name="Google Shape;399;p6"/>
            <p:cNvSpPr/>
            <p:nvPr/>
          </p:nvSpPr>
          <p:spPr>
            <a:xfrm>
              <a:off x="6267675" y="4640100"/>
              <a:ext cx="443875" cy="269300"/>
            </a:xfrm>
            <a:custGeom>
              <a:avLst/>
              <a:gdLst/>
              <a:ahLst/>
              <a:cxnLst/>
              <a:rect l="l" t="t" r="r" b="b"/>
              <a:pathLst>
                <a:path w="17755" h="10772" extrusionOk="0">
                  <a:moveTo>
                    <a:pt x="4254" y="0"/>
                  </a:moveTo>
                  <a:lnTo>
                    <a:pt x="1331" y="1309"/>
                  </a:lnTo>
                  <a:lnTo>
                    <a:pt x="978" y="1468"/>
                  </a:lnTo>
                  <a:lnTo>
                    <a:pt x="831" y="2014"/>
                  </a:lnTo>
                  <a:lnTo>
                    <a:pt x="330" y="3924"/>
                  </a:lnTo>
                  <a:cubicBezTo>
                    <a:pt x="330" y="3924"/>
                    <a:pt x="705" y="4868"/>
                    <a:pt x="819" y="5585"/>
                  </a:cubicBezTo>
                  <a:cubicBezTo>
                    <a:pt x="864" y="5858"/>
                    <a:pt x="876" y="6108"/>
                    <a:pt x="808" y="6245"/>
                  </a:cubicBezTo>
                  <a:cubicBezTo>
                    <a:pt x="694" y="6460"/>
                    <a:pt x="581" y="6733"/>
                    <a:pt x="501" y="7029"/>
                  </a:cubicBezTo>
                  <a:cubicBezTo>
                    <a:pt x="376" y="7416"/>
                    <a:pt x="308" y="7860"/>
                    <a:pt x="341" y="8303"/>
                  </a:cubicBezTo>
                  <a:cubicBezTo>
                    <a:pt x="364" y="8656"/>
                    <a:pt x="250" y="9417"/>
                    <a:pt x="148" y="9998"/>
                  </a:cubicBezTo>
                  <a:cubicBezTo>
                    <a:pt x="148" y="10020"/>
                    <a:pt x="137" y="10043"/>
                    <a:pt x="137" y="10066"/>
                  </a:cubicBezTo>
                  <a:cubicBezTo>
                    <a:pt x="68" y="10464"/>
                    <a:pt x="0" y="10771"/>
                    <a:pt x="0" y="10771"/>
                  </a:cubicBezTo>
                  <a:lnTo>
                    <a:pt x="17754" y="10771"/>
                  </a:lnTo>
                  <a:lnTo>
                    <a:pt x="17742" y="8667"/>
                  </a:lnTo>
                  <a:lnTo>
                    <a:pt x="17742" y="8257"/>
                  </a:lnTo>
                  <a:lnTo>
                    <a:pt x="17742" y="8178"/>
                  </a:lnTo>
                  <a:lnTo>
                    <a:pt x="17742" y="8166"/>
                  </a:lnTo>
                  <a:lnTo>
                    <a:pt x="17742" y="8052"/>
                  </a:lnTo>
                  <a:lnTo>
                    <a:pt x="17731" y="7382"/>
                  </a:lnTo>
                  <a:lnTo>
                    <a:pt x="17731" y="7347"/>
                  </a:lnTo>
                  <a:lnTo>
                    <a:pt x="17709" y="3197"/>
                  </a:lnTo>
                  <a:lnTo>
                    <a:pt x="16662" y="2969"/>
                  </a:lnTo>
                  <a:lnTo>
                    <a:pt x="16412" y="2912"/>
                  </a:lnTo>
                  <a:lnTo>
                    <a:pt x="16400" y="2912"/>
                  </a:lnTo>
                  <a:lnTo>
                    <a:pt x="15957" y="2810"/>
                  </a:lnTo>
                  <a:lnTo>
                    <a:pt x="15945" y="2810"/>
                  </a:lnTo>
                  <a:cubicBezTo>
                    <a:pt x="15923" y="2810"/>
                    <a:pt x="15889" y="2798"/>
                    <a:pt x="15866" y="2787"/>
                  </a:cubicBezTo>
                  <a:cubicBezTo>
                    <a:pt x="15832" y="2787"/>
                    <a:pt x="15798" y="2775"/>
                    <a:pt x="15763" y="2764"/>
                  </a:cubicBezTo>
                  <a:cubicBezTo>
                    <a:pt x="15741" y="2764"/>
                    <a:pt x="15730" y="2753"/>
                    <a:pt x="15707" y="2753"/>
                  </a:cubicBezTo>
                  <a:cubicBezTo>
                    <a:pt x="15695" y="2753"/>
                    <a:pt x="15684" y="2742"/>
                    <a:pt x="15672" y="2742"/>
                  </a:cubicBezTo>
                  <a:cubicBezTo>
                    <a:pt x="15627" y="2730"/>
                    <a:pt x="15581" y="2719"/>
                    <a:pt x="15548" y="2707"/>
                  </a:cubicBezTo>
                  <a:cubicBezTo>
                    <a:pt x="15502" y="2696"/>
                    <a:pt x="15468" y="2684"/>
                    <a:pt x="15434" y="2684"/>
                  </a:cubicBezTo>
                  <a:cubicBezTo>
                    <a:pt x="15422" y="2673"/>
                    <a:pt x="15411" y="2673"/>
                    <a:pt x="15411" y="2673"/>
                  </a:cubicBezTo>
                  <a:cubicBezTo>
                    <a:pt x="15377" y="2662"/>
                    <a:pt x="15354" y="2662"/>
                    <a:pt x="15331" y="2651"/>
                  </a:cubicBezTo>
                  <a:cubicBezTo>
                    <a:pt x="14967" y="2560"/>
                    <a:pt x="14843" y="2548"/>
                    <a:pt x="13944" y="2525"/>
                  </a:cubicBezTo>
                  <a:cubicBezTo>
                    <a:pt x="13777" y="2519"/>
                    <a:pt x="13629" y="2517"/>
                    <a:pt x="13493" y="2517"/>
                  </a:cubicBezTo>
                  <a:cubicBezTo>
                    <a:pt x="13119" y="2517"/>
                    <a:pt x="12849" y="2534"/>
                    <a:pt x="12601" y="2534"/>
                  </a:cubicBezTo>
                  <a:cubicBezTo>
                    <a:pt x="12265" y="2534"/>
                    <a:pt x="11970" y="2503"/>
                    <a:pt x="11510" y="2355"/>
                  </a:cubicBezTo>
                  <a:cubicBezTo>
                    <a:pt x="10589" y="2059"/>
                    <a:pt x="10259" y="2105"/>
                    <a:pt x="9258" y="1764"/>
                  </a:cubicBezTo>
                  <a:cubicBezTo>
                    <a:pt x="9235" y="1764"/>
                    <a:pt x="9224" y="1752"/>
                    <a:pt x="9212" y="1752"/>
                  </a:cubicBezTo>
                  <a:cubicBezTo>
                    <a:pt x="8201" y="1400"/>
                    <a:pt x="6665" y="240"/>
                    <a:pt x="6665" y="240"/>
                  </a:cubicBezTo>
                  <a:lnTo>
                    <a:pt x="5790" y="1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6"/>
            <p:cNvSpPr/>
            <p:nvPr/>
          </p:nvSpPr>
          <p:spPr>
            <a:xfrm>
              <a:off x="6351550" y="4771450"/>
              <a:ext cx="36700" cy="31250"/>
            </a:xfrm>
            <a:custGeom>
              <a:avLst/>
              <a:gdLst/>
              <a:ahLst/>
              <a:cxnLst/>
              <a:rect l="l" t="t" r="r" b="b"/>
              <a:pathLst>
                <a:path w="1468" h="1250" extrusionOk="0">
                  <a:moveTo>
                    <a:pt x="762" y="1"/>
                  </a:moveTo>
                  <a:cubicBezTo>
                    <a:pt x="478" y="12"/>
                    <a:pt x="274" y="194"/>
                    <a:pt x="114" y="410"/>
                  </a:cubicBezTo>
                  <a:cubicBezTo>
                    <a:pt x="1" y="569"/>
                    <a:pt x="69" y="786"/>
                    <a:pt x="183" y="922"/>
                  </a:cubicBezTo>
                  <a:lnTo>
                    <a:pt x="353" y="1127"/>
                  </a:lnTo>
                  <a:cubicBezTo>
                    <a:pt x="428" y="1209"/>
                    <a:pt x="536" y="1250"/>
                    <a:pt x="644" y="1250"/>
                  </a:cubicBezTo>
                  <a:cubicBezTo>
                    <a:pt x="717" y="1250"/>
                    <a:pt x="790" y="1232"/>
                    <a:pt x="853" y="1195"/>
                  </a:cubicBezTo>
                  <a:cubicBezTo>
                    <a:pt x="944" y="1195"/>
                    <a:pt x="1047" y="1173"/>
                    <a:pt x="1126" y="1115"/>
                  </a:cubicBezTo>
                  <a:cubicBezTo>
                    <a:pt x="1388" y="968"/>
                    <a:pt x="1467" y="649"/>
                    <a:pt x="1354" y="387"/>
                  </a:cubicBezTo>
                  <a:cubicBezTo>
                    <a:pt x="1263" y="160"/>
                    <a:pt x="1024" y="1"/>
                    <a:pt x="7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6"/>
            <p:cNvSpPr/>
            <p:nvPr/>
          </p:nvSpPr>
          <p:spPr>
            <a:xfrm>
              <a:off x="6422900" y="4738950"/>
              <a:ext cx="27325" cy="42175"/>
            </a:xfrm>
            <a:custGeom>
              <a:avLst/>
              <a:gdLst/>
              <a:ahLst/>
              <a:cxnLst/>
              <a:rect l="l" t="t" r="r" b="b"/>
              <a:pathLst>
                <a:path w="1093" h="1687" extrusionOk="0">
                  <a:moveTo>
                    <a:pt x="854" y="1040"/>
                  </a:moveTo>
                  <a:cubicBezTo>
                    <a:pt x="865" y="1061"/>
                    <a:pt x="868" y="1069"/>
                    <a:pt x="867" y="1069"/>
                  </a:cubicBezTo>
                  <a:cubicBezTo>
                    <a:pt x="866" y="1069"/>
                    <a:pt x="860" y="1058"/>
                    <a:pt x="854" y="1040"/>
                  </a:cubicBezTo>
                  <a:close/>
                  <a:moveTo>
                    <a:pt x="505" y="1"/>
                  </a:moveTo>
                  <a:cubicBezTo>
                    <a:pt x="357" y="1"/>
                    <a:pt x="198" y="80"/>
                    <a:pt x="137" y="209"/>
                  </a:cubicBezTo>
                  <a:cubicBezTo>
                    <a:pt x="69" y="345"/>
                    <a:pt x="24" y="471"/>
                    <a:pt x="35" y="618"/>
                  </a:cubicBezTo>
                  <a:cubicBezTo>
                    <a:pt x="1" y="800"/>
                    <a:pt x="1" y="994"/>
                    <a:pt x="24" y="1187"/>
                  </a:cubicBezTo>
                  <a:cubicBezTo>
                    <a:pt x="68" y="1450"/>
                    <a:pt x="274" y="1686"/>
                    <a:pt x="528" y="1686"/>
                  </a:cubicBezTo>
                  <a:cubicBezTo>
                    <a:pt x="603" y="1686"/>
                    <a:pt x="683" y="1666"/>
                    <a:pt x="763" y="1619"/>
                  </a:cubicBezTo>
                  <a:cubicBezTo>
                    <a:pt x="1014" y="1472"/>
                    <a:pt x="1093" y="1050"/>
                    <a:pt x="1093" y="777"/>
                  </a:cubicBezTo>
                  <a:cubicBezTo>
                    <a:pt x="1093" y="482"/>
                    <a:pt x="945" y="232"/>
                    <a:pt x="706" y="61"/>
                  </a:cubicBezTo>
                  <a:cubicBezTo>
                    <a:pt x="650" y="20"/>
                    <a:pt x="579" y="1"/>
                    <a:pt x="5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6"/>
            <p:cNvSpPr/>
            <p:nvPr/>
          </p:nvSpPr>
          <p:spPr>
            <a:xfrm>
              <a:off x="6399600" y="4818575"/>
              <a:ext cx="35575" cy="31675"/>
            </a:xfrm>
            <a:custGeom>
              <a:avLst/>
              <a:gdLst/>
              <a:ahLst/>
              <a:cxnLst/>
              <a:rect l="l" t="t" r="r" b="b"/>
              <a:pathLst>
                <a:path w="1423" h="1267" extrusionOk="0">
                  <a:moveTo>
                    <a:pt x="876" y="1"/>
                  </a:moveTo>
                  <a:cubicBezTo>
                    <a:pt x="759" y="1"/>
                    <a:pt x="642" y="48"/>
                    <a:pt x="546" y="152"/>
                  </a:cubicBezTo>
                  <a:cubicBezTo>
                    <a:pt x="535" y="152"/>
                    <a:pt x="523" y="163"/>
                    <a:pt x="523" y="175"/>
                  </a:cubicBezTo>
                  <a:cubicBezTo>
                    <a:pt x="331" y="277"/>
                    <a:pt x="171" y="425"/>
                    <a:pt x="80" y="630"/>
                  </a:cubicBezTo>
                  <a:cubicBezTo>
                    <a:pt x="12" y="766"/>
                    <a:pt x="0" y="913"/>
                    <a:pt x="80" y="1050"/>
                  </a:cubicBezTo>
                  <a:cubicBezTo>
                    <a:pt x="149" y="1175"/>
                    <a:pt x="296" y="1266"/>
                    <a:pt x="444" y="1266"/>
                  </a:cubicBezTo>
                  <a:cubicBezTo>
                    <a:pt x="808" y="1255"/>
                    <a:pt x="1274" y="1085"/>
                    <a:pt x="1400" y="698"/>
                  </a:cubicBezTo>
                  <a:cubicBezTo>
                    <a:pt x="1422" y="607"/>
                    <a:pt x="1422" y="527"/>
                    <a:pt x="1411" y="459"/>
                  </a:cubicBezTo>
                  <a:lnTo>
                    <a:pt x="1411" y="448"/>
                  </a:lnTo>
                  <a:cubicBezTo>
                    <a:pt x="1400" y="258"/>
                    <a:pt x="1247" y="26"/>
                    <a:pt x="1038" y="26"/>
                  </a:cubicBezTo>
                  <a:cubicBezTo>
                    <a:pt x="1033" y="26"/>
                    <a:pt x="1029" y="26"/>
                    <a:pt x="1024" y="26"/>
                  </a:cubicBezTo>
                  <a:cubicBezTo>
                    <a:pt x="976" y="9"/>
                    <a:pt x="926" y="1"/>
                    <a:pt x="8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6"/>
            <p:cNvSpPr/>
            <p:nvPr/>
          </p:nvSpPr>
          <p:spPr>
            <a:xfrm>
              <a:off x="6318275" y="4838550"/>
              <a:ext cx="38425" cy="35225"/>
            </a:xfrm>
            <a:custGeom>
              <a:avLst/>
              <a:gdLst/>
              <a:ahLst/>
              <a:cxnLst/>
              <a:rect l="l" t="t" r="r" b="b"/>
              <a:pathLst>
                <a:path w="1537" h="1409" extrusionOk="0">
                  <a:moveTo>
                    <a:pt x="614" y="0"/>
                  </a:moveTo>
                  <a:cubicBezTo>
                    <a:pt x="469" y="0"/>
                    <a:pt x="326" y="71"/>
                    <a:pt x="251" y="205"/>
                  </a:cubicBezTo>
                  <a:cubicBezTo>
                    <a:pt x="240" y="240"/>
                    <a:pt x="217" y="286"/>
                    <a:pt x="217" y="331"/>
                  </a:cubicBezTo>
                  <a:cubicBezTo>
                    <a:pt x="183" y="376"/>
                    <a:pt x="149" y="422"/>
                    <a:pt x="137" y="467"/>
                  </a:cubicBezTo>
                  <a:cubicBezTo>
                    <a:pt x="1" y="842"/>
                    <a:pt x="387" y="1138"/>
                    <a:pt x="660" y="1309"/>
                  </a:cubicBezTo>
                  <a:cubicBezTo>
                    <a:pt x="763" y="1373"/>
                    <a:pt x="873" y="1408"/>
                    <a:pt x="984" y="1408"/>
                  </a:cubicBezTo>
                  <a:cubicBezTo>
                    <a:pt x="1070" y="1408"/>
                    <a:pt x="1156" y="1388"/>
                    <a:pt x="1241" y="1343"/>
                  </a:cubicBezTo>
                  <a:cubicBezTo>
                    <a:pt x="1445" y="1218"/>
                    <a:pt x="1536" y="968"/>
                    <a:pt x="1479" y="740"/>
                  </a:cubicBezTo>
                  <a:cubicBezTo>
                    <a:pt x="1400" y="433"/>
                    <a:pt x="1092" y="195"/>
                    <a:pt x="831" y="58"/>
                  </a:cubicBezTo>
                  <a:cubicBezTo>
                    <a:pt x="765" y="19"/>
                    <a:pt x="690" y="0"/>
                    <a:pt x="6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6"/>
            <p:cNvSpPr/>
            <p:nvPr/>
          </p:nvSpPr>
          <p:spPr>
            <a:xfrm>
              <a:off x="6294950" y="4724300"/>
              <a:ext cx="37000" cy="34625"/>
            </a:xfrm>
            <a:custGeom>
              <a:avLst/>
              <a:gdLst/>
              <a:ahLst/>
              <a:cxnLst/>
              <a:rect l="l" t="t" r="r" b="b"/>
              <a:pathLst>
                <a:path w="1480" h="1385" extrusionOk="0">
                  <a:moveTo>
                    <a:pt x="987" y="0"/>
                  </a:moveTo>
                  <a:cubicBezTo>
                    <a:pt x="931" y="0"/>
                    <a:pt x="874" y="11"/>
                    <a:pt x="820" y="33"/>
                  </a:cubicBezTo>
                  <a:lnTo>
                    <a:pt x="797" y="33"/>
                  </a:lnTo>
                  <a:cubicBezTo>
                    <a:pt x="762" y="24"/>
                    <a:pt x="726" y="19"/>
                    <a:pt x="690" y="19"/>
                  </a:cubicBezTo>
                  <a:cubicBezTo>
                    <a:pt x="505" y="19"/>
                    <a:pt x="324" y="137"/>
                    <a:pt x="286" y="317"/>
                  </a:cubicBezTo>
                  <a:cubicBezTo>
                    <a:pt x="274" y="374"/>
                    <a:pt x="263" y="420"/>
                    <a:pt x="274" y="476"/>
                  </a:cubicBezTo>
                  <a:cubicBezTo>
                    <a:pt x="195" y="556"/>
                    <a:pt x="137" y="658"/>
                    <a:pt x="81" y="761"/>
                  </a:cubicBezTo>
                  <a:cubicBezTo>
                    <a:pt x="1" y="920"/>
                    <a:pt x="1" y="1136"/>
                    <a:pt x="149" y="1262"/>
                  </a:cubicBezTo>
                  <a:cubicBezTo>
                    <a:pt x="231" y="1343"/>
                    <a:pt x="333" y="1384"/>
                    <a:pt x="439" y="1384"/>
                  </a:cubicBezTo>
                  <a:cubicBezTo>
                    <a:pt x="509" y="1384"/>
                    <a:pt x="581" y="1366"/>
                    <a:pt x="650" y="1330"/>
                  </a:cubicBezTo>
                  <a:cubicBezTo>
                    <a:pt x="865" y="1227"/>
                    <a:pt x="1036" y="1034"/>
                    <a:pt x="1127" y="818"/>
                  </a:cubicBezTo>
                  <a:cubicBezTo>
                    <a:pt x="1150" y="807"/>
                    <a:pt x="1184" y="795"/>
                    <a:pt x="1207" y="772"/>
                  </a:cubicBezTo>
                  <a:cubicBezTo>
                    <a:pt x="1400" y="670"/>
                    <a:pt x="1479" y="385"/>
                    <a:pt x="1355" y="203"/>
                  </a:cubicBezTo>
                  <a:cubicBezTo>
                    <a:pt x="1273" y="72"/>
                    <a:pt x="1132" y="0"/>
                    <a:pt x="9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6"/>
            <p:cNvSpPr/>
            <p:nvPr/>
          </p:nvSpPr>
          <p:spPr>
            <a:xfrm>
              <a:off x="6478925" y="4851625"/>
              <a:ext cx="31300" cy="32150"/>
            </a:xfrm>
            <a:custGeom>
              <a:avLst/>
              <a:gdLst/>
              <a:ahLst/>
              <a:cxnLst/>
              <a:rect l="l" t="t" r="r" b="b"/>
              <a:pathLst>
                <a:path w="1252" h="1286" extrusionOk="0">
                  <a:moveTo>
                    <a:pt x="694" y="1"/>
                  </a:moveTo>
                  <a:cubicBezTo>
                    <a:pt x="297" y="24"/>
                    <a:pt x="12" y="410"/>
                    <a:pt x="1" y="786"/>
                  </a:cubicBezTo>
                  <a:cubicBezTo>
                    <a:pt x="1" y="865"/>
                    <a:pt x="24" y="933"/>
                    <a:pt x="69" y="1002"/>
                  </a:cubicBezTo>
                  <a:cubicBezTo>
                    <a:pt x="149" y="1189"/>
                    <a:pt x="334" y="1286"/>
                    <a:pt x="531" y="1286"/>
                  </a:cubicBezTo>
                  <a:cubicBezTo>
                    <a:pt x="585" y="1286"/>
                    <a:pt x="640" y="1278"/>
                    <a:pt x="694" y="1264"/>
                  </a:cubicBezTo>
                  <a:cubicBezTo>
                    <a:pt x="865" y="1218"/>
                    <a:pt x="1013" y="1082"/>
                    <a:pt x="1104" y="933"/>
                  </a:cubicBezTo>
                  <a:cubicBezTo>
                    <a:pt x="1195" y="774"/>
                    <a:pt x="1252" y="570"/>
                    <a:pt x="1217" y="399"/>
                  </a:cubicBezTo>
                  <a:cubicBezTo>
                    <a:pt x="1172" y="228"/>
                    <a:pt x="1058" y="92"/>
                    <a:pt x="899" y="35"/>
                  </a:cubicBezTo>
                  <a:cubicBezTo>
                    <a:pt x="842" y="13"/>
                    <a:pt x="774" y="1"/>
                    <a:pt x="7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6"/>
            <p:cNvSpPr/>
            <p:nvPr/>
          </p:nvSpPr>
          <p:spPr>
            <a:xfrm>
              <a:off x="6505375" y="4781700"/>
              <a:ext cx="37850" cy="28575"/>
            </a:xfrm>
            <a:custGeom>
              <a:avLst/>
              <a:gdLst/>
              <a:ahLst/>
              <a:cxnLst/>
              <a:rect l="l" t="t" r="r" b="b"/>
              <a:pathLst>
                <a:path w="1514" h="1143" extrusionOk="0">
                  <a:moveTo>
                    <a:pt x="682" y="0"/>
                  </a:moveTo>
                  <a:cubicBezTo>
                    <a:pt x="569" y="0"/>
                    <a:pt x="455" y="29"/>
                    <a:pt x="341" y="80"/>
                  </a:cubicBezTo>
                  <a:cubicBezTo>
                    <a:pt x="148" y="159"/>
                    <a:pt x="0" y="353"/>
                    <a:pt x="35" y="581"/>
                  </a:cubicBezTo>
                  <a:cubicBezTo>
                    <a:pt x="86" y="991"/>
                    <a:pt x="582" y="1143"/>
                    <a:pt x="954" y="1143"/>
                  </a:cubicBezTo>
                  <a:cubicBezTo>
                    <a:pt x="994" y="1143"/>
                    <a:pt x="1033" y="1141"/>
                    <a:pt x="1069" y="1137"/>
                  </a:cubicBezTo>
                  <a:cubicBezTo>
                    <a:pt x="1217" y="1126"/>
                    <a:pt x="1354" y="1069"/>
                    <a:pt x="1433" y="933"/>
                  </a:cubicBezTo>
                  <a:cubicBezTo>
                    <a:pt x="1501" y="808"/>
                    <a:pt x="1513" y="637"/>
                    <a:pt x="1433" y="512"/>
                  </a:cubicBezTo>
                  <a:cubicBezTo>
                    <a:pt x="1410" y="478"/>
                    <a:pt x="1388" y="444"/>
                    <a:pt x="1354" y="410"/>
                  </a:cubicBezTo>
                  <a:cubicBezTo>
                    <a:pt x="1319" y="319"/>
                    <a:pt x="1263" y="239"/>
                    <a:pt x="1172" y="194"/>
                  </a:cubicBezTo>
                  <a:cubicBezTo>
                    <a:pt x="1126" y="159"/>
                    <a:pt x="1081" y="114"/>
                    <a:pt x="1024" y="91"/>
                  </a:cubicBezTo>
                  <a:cubicBezTo>
                    <a:pt x="910" y="29"/>
                    <a:pt x="796" y="0"/>
                    <a:pt x="6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6"/>
            <p:cNvSpPr/>
            <p:nvPr/>
          </p:nvSpPr>
          <p:spPr>
            <a:xfrm>
              <a:off x="6523000" y="4719125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690" y="0"/>
                  </a:moveTo>
                  <a:cubicBezTo>
                    <a:pt x="529" y="0"/>
                    <a:pt x="369" y="41"/>
                    <a:pt x="228" y="115"/>
                  </a:cubicBezTo>
                  <a:cubicBezTo>
                    <a:pt x="80" y="195"/>
                    <a:pt x="0" y="388"/>
                    <a:pt x="23" y="559"/>
                  </a:cubicBezTo>
                  <a:cubicBezTo>
                    <a:pt x="0" y="786"/>
                    <a:pt x="159" y="979"/>
                    <a:pt x="376" y="1059"/>
                  </a:cubicBezTo>
                  <a:cubicBezTo>
                    <a:pt x="461" y="1083"/>
                    <a:pt x="553" y="1095"/>
                    <a:pt x="644" y="1095"/>
                  </a:cubicBezTo>
                  <a:cubicBezTo>
                    <a:pt x="723" y="1095"/>
                    <a:pt x="802" y="1086"/>
                    <a:pt x="876" y="1070"/>
                  </a:cubicBezTo>
                  <a:cubicBezTo>
                    <a:pt x="1047" y="1036"/>
                    <a:pt x="1240" y="934"/>
                    <a:pt x="1331" y="774"/>
                  </a:cubicBezTo>
                  <a:cubicBezTo>
                    <a:pt x="1422" y="592"/>
                    <a:pt x="1388" y="388"/>
                    <a:pt x="1274" y="240"/>
                  </a:cubicBezTo>
                  <a:cubicBezTo>
                    <a:pt x="1206" y="127"/>
                    <a:pt x="1092" y="46"/>
                    <a:pt x="945" y="36"/>
                  </a:cubicBezTo>
                  <a:cubicBezTo>
                    <a:pt x="861" y="12"/>
                    <a:pt x="776" y="0"/>
                    <a:pt x="6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6"/>
            <p:cNvSpPr/>
            <p:nvPr/>
          </p:nvSpPr>
          <p:spPr>
            <a:xfrm>
              <a:off x="6613700" y="4767250"/>
              <a:ext cx="44375" cy="31450"/>
            </a:xfrm>
            <a:custGeom>
              <a:avLst/>
              <a:gdLst/>
              <a:ahLst/>
              <a:cxnLst/>
              <a:rect l="l" t="t" r="r" b="b"/>
              <a:pathLst>
                <a:path w="1775" h="1258" extrusionOk="0">
                  <a:moveTo>
                    <a:pt x="614" y="1"/>
                  </a:moveTo>
                  <a:cubicBezTo>
                    <a:pt x="429" y="1"/>
                    <a:pt x="250" y="75"/>
                    <a:pt x="137" y="249"/>
                  </a:cubicBezTo>
                  <a:cubicBezTo>
                    <a:pt x="1" y="464"/>
                    <a:pt x="46" y="749"/>
                    <a:pt x="228" y="931"/>
                  </a:cubicBezTo>
                  <a:cubicBezTo>
                    <a:pt x="353" y="1056"/>
                    <a:pt x="569" y="1192"/>
                    <a:pt x="740" y="1238"/>
                  </a:cubicBezTo>
                  <a:cubicBezTo>
                    <a:pt x="780" y="1251"/>
                    <a:pt x="824" y="1258"/>
                    <a:pt x="868" y="1258"/>
                  </a:cubicBezTo>
                  <a:cubicBezTo>
                    <a:pt x="937" y="1258"/>
                    <a:pt x="1007" y="1243"/>
                    <a:pt x="1070" y="1215"/>
                  </a:cubicBezTo>
                  <a:cubicBezTo>
                    <a:pt x="1102" y="1220"/>
                    <a:pt x="1135" y="1223"/>
                    <a:pt x="1167" y="1223"/>
                  </a:cubicBezTo>
                  <a:cubicBezTo>
                    <a:pt x="1348" y="1223"/>
                    <a:pt x="1517" y="1140"/>
                    <a:pt x="1604" y="977"/>
                  </a:cubicBezTo>
                  <a:cubicBezTo>
                    <a:pt x="1775" y="669"/>
                    <a:pt x="1558" y="408"/>
                    <a:pt x="1297" y="249"/>
                  </a:cubicBezTo>
                  <a:cubicBezTo>
                    <a:pt x="1149" y="158"/>
                    <a:pt x="967" y="55"/>
                    <a:pt x="785" y="21"/>
                  </a:cubicBezTo>
                  <a:cubicBezTo>
                    <a:pt x="729" y="8"/>
                    <a:pt x="671" y="1"/>
                    <a:pt x="6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6"/>
            <p:cNvSpPr/>
            <p:nvPr/>
          </p:nvSpPr>
          <p:spPr>
            <a:xfrm>
              <a:off x="6573900" y="4834575"/>
              <a:ext cx="42950" cy="31525"/>
            </a:xfrm>
            <a:custGeom>
              <a:avLst/>
              <a:gdLst/>
              <a:ahLst/>
              <a:cxnLst/>
              <a:rect l="l" t="t" r="r" b="b"/>
              <a:pathLst>
                <a:path w="1718" h="1261" extrusionOk="0">
                  <a:moveTo>
                    <a:pt x="1059" y="1"/>
                  </a:moveTo>
                  <a:cubicBezTo>
                    <a:pt x="880" y="1"/>
                    <a:pt x="692" y="57"/>
                    <a:pt x="546" y="137"/>
                  </a:cubicBezTo>
                  <a:cubicBezTo>
                    <a:pt x="421" y="205"/>
                    <a:pt x="284" y="308"/>
                    <a:pt x="182" y="422"/>
                  </a:cubicBezTo>
                  <a:cubicBezTo>
                    <a:pt x="0" y="604"/>
                    <a:pt x="11" y="910"/>
                    <a:pt x="205" y="1081"/>
                  </a:cubicBezTo>
                  <a:cubicBezTo>
                    <a:pt x="334" y="1205"/>
                    <a:pt x="499" y="1261"/>
                    <a:pt x="668" y="1261"/>
                  </a:cubicBezTo>
                  <a:cubicBezTo>
                    <a:pt x="872" y="1261"/>
                    <a:pt x="1079" y="1179"/>
                    <a:pt x="1229" y="1036"/>
                  </a:cubicBezTo>
                  <a:lnTo>
                    <a:pt x="1274" y="990"/>
                  </a:lnTo>
                  <a:cubicBezTo>
                    <a:pt x="1524" y="865"/>
                    <a:pt x="1717" y="637"/>
                    <a:pt x="1593" y="331"/>
                  </a:cubicBezTo>
                  <a:cubicBezTo>
                    <a:pt x="1497" y="90"/>
                    <a:pt x="1285" y="1"/>
                    <a:pt x="1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6"/>
            <p:cNvSpPr/>
            <p:nvPr/>
          </p:nvSpPr>
          <p:spPr>
            <a:xfrm>
              <a:off x="6639000" y="4884300"/>
              <a:ext cx="31875" cy="25100"/>
            </a:xfrm>
            <a:custGeom>
              <a:avLst/>
              <a:gdLst/>
              <a:ahLst/>
              <a:cxnLst/>
              <a:rect l="l" t="t" r="r" b="b"/>
              <a:pathLst>
                <a:path w="1275" h="1004" extrusionOk="0">
                  <a:moveTo>
                    <a:pt x="692" y="0"/>
                  </a:moveTo>
                  <a:cubicBezTo>
                    <a:pt x="562" y="0"/>
                    <a:pt x="435" y="47"/>
                    <a:pt x="331" y="127"/>
                  </a:cubicBezTo>
                  <a:cubicBezTo>
                    <a:pt x="263" y="161"/>
                    <a:pt x="205" y="195"/>
                    <a:pt x="149" y="252"/>
                  </a:cubicBezTo>
                  <a:cubicBezTo>
                    <a:pt x="58" y="366"/>
                    <a:pt x="0" y="514"/>
                    <a:pt x="23" y="662"/>
                  </a:cubicBezTo>
                  <a:cubicBezTo>
                    <a:pt x="35" y="787"/>
                    <a:pt x="91" y="900"/>
                    <a:pt x="172" y="1003"/>
                  </a:cubicBezTo>
                  <a:lnTo>
                    <a:pt x="1150" y="1003"/>
                  </a:lnTo>
                  <a:cubicBezTo>
                    <a:pt x="1229" y="867"/>
                    <a:pt x="1274" y="707"/>
                    <a:pt x="1263" y="559"/>
                  </a:cubicBezTo>
                  <a:cubicBezTo>
                    <a:pt x="1241" y="321"/>
                    <a:pt x="1092" y="93"/>
                    <a:pt x="854" y="25"/>
                  </a:cubicBezTo>
                  <a:cubicBezTo>
                    <a:pt x="801" y="8"/>
                    <a:pt x="746" y="0"/>
                    <a:pt x="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6387075" y="4893625"/>
              <a:ext cx="28475" cy="15775"/>
            </a:xfrm>
            <a:custGeom>
              <a:avLst/>
              <a:gdLst/>
              <a:ahLst/>
              <a:cxnLst/>
              <a:rect l="l" t="t" r="r" b="b"/>
              <a:pathLst>
                <a:path w="1139" h="631" extrusionOk="0">
                  <a:moveTo>
                    <a:pt x="676" y="1"/>
                  </a:moveTo>
                  <a:cubicBezTo>
                    <a:pt x="604" y="1"/>
                    <a:pt x="531" y="20"/>
                    <a:pt x="468" y="61"/>
                  </a:cubicBezTo>
                  <a:cubicBezTo>
                    <a:pt x="456" y="61"/>
                    <a:pt x="445" y="72"/>
                    <a:pt x="445" y="84"/>
                  </a:cubicBezTo>
                  <a:cubicBezTo>
                    <a:pt x="399" y="95"/>
                    <a:pt x="365" y="118"/>
                    <a:pt x="331" y="152"/>
                  </a:cubicBezTo>
                  <a:cubicBezTo>
                    <a:pt x="217" y="243"/>
                    <a:pt x="115" y="368"/>
                    <a:pt x="46" y="505"/>
                  </a:cubicBezTo>
                  <a:cubicBezTo>
                    <a:pt x="24" y="539"/>
                    <a:pt x="13" y="585"/>
                    <a:pt x="1" y="630"/>
                  </a:cubicBezTo>
                  <a:lnTo>
                    <a:pt x="1115" y="630"/>
                  </a:lnTo>
                  <a:cubicBezTo>
                    <a:pt x="1138" y="482"/>
                    <a:pt x="1115" y="334"/>
                    <a:pt x="1047" y="209"/>
                  </a:cubicBezTo>
                  <a:cubicBezTo>
                    <a:pt x="971" y="80"/>
                    <a:pt x="823" y="1"/>
                    <a:pt x="6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6"/>
            <p:cNvSpPr/>
            <p:nvPr/>
          </p:nvSpPr>
          <p:spPr>
            <a:xfrm>
              <a:off x="6661750" y="4706350"/>
              <a:ext cx="875" cy="300"/>
            </a:xfrm>
            <a:custGeom>
              <a:avLst/>
              <a:gdLst/>
              <a:ahLst/>
              <a:cxnLst/>
              <a:rect l="l" t="t" r="r" b="b"/>
              <a:pathLst>
                <a:path w="35" h="12" extrusionOk="0">
                  <a:moveTo>
                    <a:pt x="0" y="1"/>
                  </a:moveTo>
                  <a:lnTo>
                    <a:pt x="0" y="12"/>
                  </a:lnTo>
                  <a:lnTo>
                    <a:pt x="35" y="12"/>
                  </a:lnTo>
                  <a:cubicBezTo>
                    <a:pt x="23" y="12"/>
                    <a:pt x="12" y="12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6"/>
            <p:cNvSpPr/>
            <p:nvPr/>
          </p:nvSpPr>
          <p:spPr>
            <a:xfrm>
              <a:off x="6644125" y="4706350"/>
              <a:ext cx="40125" cy="21075"/>
            </a:xfrm>
            <a:custGeom>
              <a:avLst/>
              <a:gdLst/>
              <a:ahLst/>
              <a:cxnLst/>
              <a:rect l="l" t="t" r="r" b="b"/>
              <a:pathLst>
                <a:path w="1605" h="843" extrusionOk="0">
                  <a:moveTo>
                    <a:pt x="273" y="1"/>
                  </a:moveTo>
                  <a:lnTo>
                    <a:pt x="273" y="1"/>
                  </a:lnTo>
                  <a:cubicBezTo>
                    <a:pt x="23" y="160"/>
                    <a:pt x="0" y="580"/>
                    <a:pt x="285" y="717"/>
                  </a:cubicBezTo>
                  <a:cubicBezTo>
                    <a:pt x="376" y="774"/>
                    <a:pt x="478" y="797"/>
                    <a:pt x="581" y="797"/>
                  </a:cubicBezTo>
                  <a:cubicBezTo>
                    <a:pt x="592" y="797"/>
                    <a:pt x="614" y="808"/>
                    <a:pt x="626" y="808"/>
                  </a:cubicBezTo>
                  <a:cubicBezTo>
                    <a:pt x="687" y="832"/>
                    <a:pt x="748" y="843"/>
                    <a:pt x="809" y="843"/>
                  </a:cubicBezTo>
                  <a:cubicBezTo>
                    <a:pt x="1008" y="843"/>
                    <a:pt x="1195" y="724"/>
                    <a:pt x="1309" y="557"/>
                  </a:cubicBezTo>
                  <a:cubicBezTo>
                    <a:pt x="1319" y="524"/>
                    <a:pt x="1342" y="489"/>
                    <a:pt x="1354" y="456"/>
                  </a:cubicBezTo>
                  <a:cubicBezTo>
                    <a:pt x="1365" y="456"/>
                    <a:pt x="1377" y="456"/>
                    <a:pt x="1400" y="444"/>
                  </a:cubicBezTo>
                  <a:cubicBezTo>
                    <a:pt x="1479" y="433"/>
                    <a:pt x="1547" y="376"/>
                    <a:pt x="1604" y="319"/>
                  </a:cubicBezTo>
                  <a:lnTo>
                    <a:pt x="1354" y="262"/>
                  </a:lnTo>
                  <a:lnTo>
                    <a:pt x="1354" y="239"/>
                  </a:lnTo>
                  <a:cubicBezTo>
                    <a:pt x="1342" y="251"/>
                    <a:pt x="1342" y="251"/>
                    <a:pt x="1342" y="262"/>
                  </a:cubicBezTo>
                  <a:lnTo>
                    <a:pt x="899" y="160"/>
                  </a:lnTo>
                  <a:lnTo>
                    <a:pt x="887" y="160"/>
                  </a:lnTo>
                  <a:cubicBezTo>
                    <a:pt x="865" y="160"/>
                    <a:pt x="831" y="148"/>
                    <a:pt x="808" y="137"/>
                  </a:cubicBezTo>
                  <a:cubicBezTo>
                    <a:pt x="774" y="137"/>
                    <a:pt x="740" y="125"/>
                    <a:pt x="705" y="114"/>
                  </a:cubicBezTo>
                  <a:cubicBezTo>
                    <a:pt x="683" y="114"/>
                    <a:pt x="672" y="103"/>
                    <a:pt x="649" y="103"/>
                  </a:cubicBezTo>
                  <a:cubicBezTo>
                    <a:pt x="637" y="103"/>
                    <a:pt x="626" y="92"/>
                    <a:pt x="614" y="92"/>
                  </a:cubicBezTo>
                  <a:cubicBezTo>
                    <a:pt x="569" y="80"/>
                    <a:pt x="523" y="69"/>
                    <a:pt x="490" y="57"/>
                  </a:cubicBezTo>
                  <a:cubicBezTo>
                    <a:pt x="444" y="46"/>
                    <a:pt x="410" y="34"/>
                    <a:pt x="376" y="34"/>
                  </a:cubicBezTo>
                  <a:cubicBezTo>
                    <a:pt x="364" y="23"/>
                    <a:pt x="353" y="23"/>
                    <a:pt x="353" y="23"/>
                  </a:cubicBezTo>
                  <a:cubicBezTo>
                    <a:pt x="319" y="12"/>
                    <a:pt x="296" y="12"/>
                    <a:pt x="2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6698150" y="4823775"/>
              <a:ext cx="13400" cy="33000"/>
            </a:xfrm>
            <a:custGeom>
              <a:avLst/>
              <a:gdLst/>
              <a:ahLst/>
              <a:cxnLst/>
              <a:rect l="l" t="t" r="r" b="b"/>
              <a:pathLst>
                <a:path w="536" h="1320" extrusionOk="0">
                  <a:moveTo>
                    <a:pt x="512" y="0"/>
                  </a:moveTo>
                  <a:cubicBezTo>
                    <a:pt x="490" y="12"/>
                    <a:pt x="467" y="12"/>
                    <a:pt x="444" y="12"/>
                  </a:cubicBezTo>
                  <a:cubicBezTo>
                    <a:pt x="239" y="69"/>
                    <a:pt x="114" y="205"/>
                    <a:pt x="35" y="399"/>
                  </a:cubicBezTo>
                  <a:cubicBezTo>
                    <a:pt x="0" y="490"/>
                    <a:pt x="12" y="592"/>
                    <a:pt x="57" y="683"/>
                  </a:cubicBezTo>
                  <a:cubicBezTo>
                    <a:pt x="80" y="842"/>
                    <a:pt x="137" y="990"/>
                    <a:pt x="250" y="1115"/>
                  </a:cubicBezTo>
                  <a:cubicBezTo>
                    <a:pt x="319" y="1206"/>
                    <a:pt x="421" y="1274"/>
                    <a:pt x="523" y="1320"/>
                  </a:cubicBezTo>
                  <a:lnTo>
                    <a:pt x="523" y="910"/>
                  </a:lnTo>
                  <a:lnTo>
                    <a:pt x="523" y="831"/>
                  </a:lnTo>
                  <a:lnTo>
                    <a:pt x="535" y="831"/>
                  </a:lnTo>
                  <a:cubicBezTo>
                    <a:pt x="535" y="831"/>
                    <a:pt x="523" y="831"/>
                    <a:pt x="523" y="819"/>
                  </a:cubicBezTo>
                  <a:lnTo>
                    <a:pt x="523" y="705"/>
                  </a:lnTo>
                  <a:lnTo>
                    <a:pt x="512" y="35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6"/>
            <p:cNvSpPr/>
            <p:nvPr/>
          </p:nvSpPr>
          <p:spPr>
            <a:xfrm>
              <a:off x="6713500" y="4844250"/>
              <a:ext cx="1150" cy="300"/>
            </a:xfrm>
            <a:custGeom>
              <a:avLst/>
              <a:gdLst/>
              <a:ahLst/>
              <a:cxnLst/>
              <a:rect l="l" t="t" r="r" b="b"/>
              <a:pathLst>
                <a:path w="46" h="12" extrusionOk="0">
                  <a:moveTo>
                    <a:pt x="46" y="0"/>
                  </a:moveTo>
                  <a:cubicBezTo>
                    <a:pt x="35" y="0"/>
                    <a:pt x="23" y="12"/>
                    <a:pt x="0" y="12"/>
                  </a:cubicBezTo>
                  <a:lnTo>
                    <a:pt x="35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6" name="Google Shape;416;p6"/>
          <p:cNvGrpSpPr/>
          <p:nvPr/>
        </p:nvGrpSpPr>
        <p:grpSpPr>
          <a:xfrm>
            <a:off x="8634850" y="4277354"/>
            <a:ext cx="1201590" cy="1066602"/>
            <a:chOff x="3152080" y="-2974023"/>
            <a:chExt cx="2103625" cy="1867300"/>
          </a:xfrm>
        </p:grpSpPr>
        <p:sp>
          <p:nvSpPr>
            <p:cNvPr id="417" name="Google Shape;417;p6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6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6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6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6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6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6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6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6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6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6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6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2" name="Google Shape;432;p6"/>
          <p:cNvGrpSpPr/>
          <p:nvPr/>
        </p:nvGrpSpPr>
        <p:grpSpPr>
          <a:xfrm rot="2700000">
            <a:off x="-682697" y="1134280"/>
            <a:ext cx="1201592" cy="1066603"/>
            <a:chOff x="3152080" y="-2974023"/>
            <a:chExt cx="2103625" cy="1867300"/>
          </a:xfrm>
        </p:grpSpPr>
        <p:sp>
          <p:nvSpPr>
            <p:cNvPr id="433" name="Google Shape;433;p6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6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6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6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6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6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6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6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6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6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6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6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6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6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6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8" name="Google Shape;448;p6"/>
          <p:cNvGrpSpPr/>
          <p:nvPr/>
        </p:nvGrpSpPr>
        <p:grpSpPr>
          <a:xfrm rot="1561617">
            <a:off x="-145885" y="4810936"/>
            <a:ext cx="1424188" cy="350979"/>
            <a:chOff x="-145850" y="4810875"/>
            <a:chExt cx="1424169" cy="350974"/>
          </a:xfrm>
        </p:grpSpPr>
        <p:sp>
          <p:nvSpPr>
            <p:cNvPr id="449" name="Google Shape;449;p6"/>
            <p:cNvSpPr/>
            <p:nvPr/>
          </p:nvSpPr>
          <p:spPr>
            <a:xfrm>
              <a:off x="-131319" y="4906492"/>
              <a:ext cx="869307" cy="71413"/>
            </a:xfrm>
            <a:custGeom>
              <a:avLst/>
              <a:gdLst/>
              <a:ahLst/>
              <a:cxnLst/>
              <a:rect l="l" t="t" r="r" b="b"/>
              <a:pathLst>
                <a:path w="17529" h="1440" extrusionOk="0">
                  <a:moveTo>
                    <a:pt x="7617" y="1"/>
                  </a:moveTo>
                  <a:cubicBezTo>
                    <a:pt x="6339" y="1"/>
                    <a:pt x="2880" y="498"/>
                    <a:pt x="2880" y="498"/>
                  </a:cubicBezTo>
                  <a:cubicBezTo>
                    <a:pt x="2880" y="498"/>
                    <a:pt x="855" y="827"/>
                    <a:pt x="264" y="1248"/>
                  </a:cubicBezTo>
                  <a:cubicBezTo>
                    <a:pt x="61" y="1395"/>
                    <a:pt x="0" y="1440"/>
                    <a:pt x="87" y="1440"/>
                  </a:cubicBezTo>
                  <a:cubicBezTo>
                    <a:pt x="217" y="1440"/>
                    <a:pt x="675" y="1342"/>
                    <a:pt x="1479" y="1342"/>
                  </a:cubicBezTo>
                  <a:cubicBezTo>
                    <a:pt x="1675" y="1342"/>
                    <a:pt x="1892" y="1347"/>
                    <a:pt x="2129" y="1362"/>
                  </a:cubicBezTo>
                  <a:cubicBezTo>
                    <a:pt x="2916" y="1410"/>
                    <a:pt x="3197" y="1427"/>
                    <a:pt x="3363" y="1427"/>
                  </a:cubicBezTo>
                  <a:cubicBezTo>
                    <a:pt x="3590" y="1427"/>
                    <a:pt x="3602" y="1395"/>
                    <a:pt x="4404" y="1362"/>
                  </a:cubicBezTo>
                  <a:cubicBezTo>
                    <a:pt x="4731" y="1346"/>
                    <a:pt x="5082" y="1340"/>
                    <a:pt x="5454" y="1340"/>
                  </a:cubicBezTo>
                  <a:cubicBezTo>
                    <a:pt x="6200" y="1340"/>
                    <a:pt x="7029" y="1362"/>
                    <a:pt x="7915" y="1362"/>
                  </a:cubicBezTo>
                  <a:cubicBezTo>
                    <a:pt x="8461" y="1362"/>
                    <a:pt x="9029" y="1354"/>
                    <a:pt x="9613" y="1327"/>
                  </a:cubicBezTo>
                  <a:cubicBezTo>
                    <a:pt x="10012" y="1312"/>
                    <a:pt x="10398" y="1306"/>
                    <a:pt x="10775" y="1306"/>
                  </a:cubicBezTo>
                  <a:cubicBezTo>
                    <a:pt x="11868" y="1306"/>
                    <a:pt x="12890" y="1355"/>
                    <a:pt x="13967" y="1355"/>
                  </a:cubicBezTo>
                  <a:cubicBezTo>
                    <a:pt x="14382" y="1355"/>
                    <a:pt x="14805" y="1348"/>
                    <a:pt x="15243" y="1327"/>
                  </a:cubicBezTo>
                  <a:cubicBezTo>
                    <a:pt x="17199" y="1248"/>
                    <a:pt x="17528" y="1077"/>
                    <a:pt x="17199" y="918"/>
                  </a:cubicBezTo>
                  <a:cubicBezTo>
                    <a:pt x="16869" y="748"/>
                    <a:pt x="15367" y="577"/>
                    <a:pt x="14447" y="498"/>
                  </a:cubicBezTo>
                  <a:cubicBezTo>
                    <a:pt x="13525" y="418"/>
                    <a:pt x="12524" y="418"/>
                    <a:pt x="11114" y="247"/>
                  </a:cubicBezTo>
                  <a:cubicBezTo>
                    <a:pt x="9693" y="88"/>
                    <a:pt x="8862" y="76"/>
                    <a:pt x="7850" y="8"/>
                  </a:cubicBezTo>
                  <a:cubicBezTo>
                    <a:pt x="7784" y="3"/>
                    <a:pt x="7706" y="1"/>
                    <a:pt x="7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6"/>
            <p:cNvSpPr/>
            <p:nvPr/>
          </p:nvSpPr>
          <p:spPr>
            <a:xfrm>
              <a:off x="50392" y="4812710"/>
              <a:ext cx="320417" cy="36203"/>
            </a:xfrm>
            <a:custGeom>
              <a:avLst/>
              <a:gdLst/>
              <a:ahLst/>
              <a:cxnLst/>
              <a:rect l="l" t="t" r="r" b="b"/>
              <a:pathLst>
                <a:path w="6461" h="730" extrusionOk="0">
                  <a:moveTo>
                    <a:pt x="3651" y="0"/>
                  </a:moveTo>
                  <a:cubicBezTo>
                    <a:pt x="2673" y="0"/>
                    <a:pt x="1957" y="102"/>
                    <a:pt x="1343" y="193"/>
                  </a:cubicBezTo>
                  <a:cubicBezTo>
                    <a:pt x="729" y="273"/>
                    <a:pt x="1" y="410"/>
                    <a:pt x="183" y="501"/>
                  </a:cubicBezTo>
                  <a:cubicBezTo>
                    <a:pt x="376" y="580"/>
                    <a:pt x="126" y="603"/>
                    <a:pt x="1513" y="694"/>
                  </a:cubicBezTo>
                  <a:cubicBezTo>
                    <a:pt x="1976" y="720"/>
                    <a:pt x="2359" y="729"/>
                    <a:pt x="2695" y="729"/>
                  </a:cubicBezTo>
                  <a:cubicBezTo>
                    <a:pt x="3368" y="729"/>
                    <a:pt x="3856" y="694"/>
                    <a:pt x="4425" y="694"/>
                  </a:cubicBezTo>
                  <a:cubicBezTo>
                    <a:pt x="5289" y="694"/>
                    <a:pt x="5960" y="660"/>
                    <a:pt x="6211" y="580"/>
                  </a:cubicBezTo>
                  <a:cubicBezTo>
                    <a:pt x="6461" y="501"/>
                    <a:pt x="6290" y="228"/>
                    <a:pt x="6006" y="193"/>
                  </a:cubicBezTo>
                  <a:cubicBezTo>
                    <a:pt x="6006" y="193"/>
                    <a:pt x="4629" y="0"/>
                    <a:pt x="36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6"/>
            <p:cNvSpPr/>
            <p:nvPr/>
          </p:nvSpPr>
          <p:spPr>
            <a:xfrm>
              <a:off x="-143073" y="4861560"/>
              <a:ext cx="198420" cy="29260"/>
            </a:xfrm>
            <a:custGeom>
              <a:avLst/>
              <a:gdLst/>
              <a:ahLst/>
              <a:cxnLst/>
              <a:rect l="l" t="t" r="r" b="b"/>
              <a:pathLst>
                <a:path w="4001" h="590" extrusionOk="0">
                  <a:moveTo>
                    <a:pt x="1306" y="1"/>
                  </a:moveTo>
                  <a:cubicBezTo>
                    <a:pt x="1261" y="1"/>
                    <a:pt x="1220" y="2"/>
                    <a:pt x="1183" y="4"/>
                  </a:cubicBezTo>
                  <a:cubicBezTo>
                    <a:pt x="637" y="50"/>
                    <a:pt x="0" y="163"/>
                    <a:pt x="319" y="244"/>
                  </a:cubicBezTo>
                  <a:cubicBezTo>
                    <a:pt x="637" y="323"/>
                    <a:pt x="1343" y="527"/>
                    <a:pt x="2252" y="562"/>
                  </a:cubicBezTo>
                  <a:cubicBezTo>
                    <a:pt x="2598" y="575"/>
                    <a:pt x="2955" y="589"/>
                    <a:pt x="3243" y="589"/>
                  </a:cubicBezTo>
                  <a:cubicBezTo>
                    <a:pt x="3714" y="589"/>
                    <a:pt x="4001" y="551"/>
                    <a:pt x="3754" y="403"/>
                  </a:cubicBezTo>
                  <a:cubicBezTo>
                    <a:pt x="3473" y="229"/>
                    <a:pt x="3343" y="205"/>
                    <a:pt x="3292" y="205"/>
                  </a:cubicBezTo>
                  <a:cubicBezTo>
                    <a:pt x="3273" y="205"/>
                    <a:pt x="3265" y="209"/>
                    <a:pt x="3265" y="209"/>
                  </a:cubicBezTo>
                  <a:cubicBezTo>
                    <a:pt x="3265" y="209"/>
                    <a:pt x="1935" y="1"/>
                    <a:pt x="1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6"/>
            <p:cNvSpPr/>
            <p:nvPr/>
          </p:nvSpPr>
          <p:spPr>
            <a:xfrm>
              <a:off x="466085" y="4831754"/>
              <a:ext cx="425801" cy="52171"/>
            </a:xfrm>
            <a:custGeom>
              <a:avLst/>
              <a:gdLst/>
              <a:ahLst/>
              <a:cxnLst/>
              <a:rect l="l" t="t" r="r" b="b"/>
              <a:pathLst>
                <a:path w="8586" h="1052" extrusionOk="0">
                  <a:moveTo>
                    <a:pt x="56" y="393"/>
                  </a:moveTo>
                  <a:cubicBezTo>
                    <a:pt x="55" y="393"/>
                    <a:pt x="57" y="394"/>
                    <a:pt x="62" y="395"/>
                  </a:cubicBezTo>
                  <a:lnTo>
                    <a:pt x="62" y="395"/>
                  </a:lnTo>
                  <a:cubicBezTo>
                    <a:pt x="59" y="393"/>
                    <a:pt x="56" y="393"/>
                    <a:pt x="56" y="393"/>
                  </a:cubicBezTo>
                  <a:close/>
                  <a:moveTo>
                    <a:pt x="6931" y="0"/>
                  </a:moveTo>
                  <a:cubicBezTo>
                    <a:pt x="6876" y="0"/>
                    <a:pt x="6825" y="4"/>
                    <a:pt x="6779" y="14"/>
                  </a:cubicBezTo>
                  <a:cubicBezTo>
                    <a:pt x="6779" y="14"/>
                    <a:pt x="4209" y="139"/>
                    <a:pt x="2992" y="139"/>
                  </a:cubicBezTo>
                  <a:cubicBezTo>
                    <a:pt x="1764" y="139"/>
                    <a:pt x="1456" y="230"/>
                    <a:pt x="774" y="332"/>
                  </a:cubicBezTo>
                  <a:cubicBezTo>
                    <a:pt x="416" y="387"/>
                    <a:pt x="230" y="399"/>
                    <a:pt x="137" y="399"/>
                  </a:cubicBezTo>
                  <a:cubicBezTo>
                    <a:pt x="95" y="399"/>
                    <a:pt x="72" y="396"/>
                    <a:pt x="62" y="395"/>
                  </a:cubicBezTo>
                  <a:lnTo>
                    <a:pt x="62" y="395"/>
                  </a:lnTo>
                  <a:cubicBezTo>
                    <a:pt x="78" y="401"/>
                    <a:pt x="114" y="423"/>
                    <a:pt x="103" y="492"/>
                  </a:cubicBezTo>
                  <a:cubicBezTo>
                    <a:pt x="0" y="1005"/>
                    <a:pt x="2435" y="1051"/>
                    <a:pt x="3662" y="1051"/>
                  </a:cubicBezTo>
                  <a:cubicBezTo>
                    <a:pt x="3930" y="1051"/>
                    <a:pt x="4140" y="1049"/>
                    <a:pt x="4254" y="1049"/>
                  </a:cubicBezTo>
                  <a:cubicBezTo>
                    <a:pt x="4880" y="1049"/>
                    <a:pt x="6506" y="845"/>
                    <a:pt x="6904" y="810"/>
                  </a:cubicBezTo>
                  <a:cubicBezTo>
                    <a:pt x="7302" y="764"/>
                    <a:pt x="8292" y="685"/>
                    <a:pt x="8439" y="605"/>
                  </a:cubicBezTo>
                  <a:cubicBezTo>
                    <a:pt x="8585" y="533"/>
                    <a:pt x="7536" y="0"/>
                    <a:pt x="69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6"/>
            <p:cNvSpPr/>
            <p:nvPr/>
          </p:nvSpPr>
          <p:spPr>
            <a:xfrm>
              <a:off x="-82172" y="5038312"/>
              <a:ext cx="435472" cy="52171"/>
            </a:xfrm>
            <a:custGeom>
              <a:avLst/>
              <a:gdLst/>
              <a:ahLst/>
              <a:cxnLst/>
              <a:rect l="l" t="t" r="r" b="b"/>
              <a:pathLst>
                <a:path w="8781" h="1052" extrusionOk="0">
                  <a:moveTo>
                    <a:pt x="7280" y="0"/>
                  </a:moveTo>
                  <a:cubicBezTo>
                    <a:pt x="7280" y="0"/>
                    <a:pt x="4186" y="0"/>
                    <a:pt x="3083" y="160"/>
                  </a:cubicBezTo>
                  <a:cubicBezTo>
                    <a:pt x="1980" y="319"/>
                    <a:pt x="1104" y="319"/>
                    <a:pt x="547" y="398"/>
                  </a:cubicBezTo>
                  <a:cubicBezTo>
                    <a:pt x="1" y="478"/>
                    <a:pt x="399" y="717"/>
                    <a:pt x="1104" y="797"/>
                  </a:cubicBezTo>
                  <a:cubicBezTo>
                    <a:pt x="1720" y="865"/>
                    <a:pt x="2799" y="1051"/>
                    <a:pt x="3841" y="1051"/>
                  </a:cubicBezTo>
                  <a:cubicBezTo>
                    <a:pt x="4011" y="1051"/>
                    <a:pt x="4180" y="1046"/>
                    <a:pt x="4345" y="1035"/>
                  </a:cubicBezTo>
                  <a:cubicBezTo>
                    <a:pt x="5540" y="956"/>
                    <a:pt x="6165" y="797"/>
                    <a:pt x="7120" y="797"/>
                  </a:cubicBezTo>
                  <a:cubicBezTo>
                    <a:pt x="8065" y="797"/>
                    <a:pt x="8781" y="0"/>
                    <a:pt x="72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6"/>
            <p:cNvSpPr/>
            <p:nvPr/>
          </p:nvSpPr>
          <p:spPr>
            <a:xfrm>
              <a:off x="447487" y="5044561"/>
              <a:ext cx="282628" cy="57726"/>
            </a:xfrm>
            <a:custGeom>
              <a:avLst/>
              <a:gdLst/>
              <a:ahLst/>
              <a:cxnLst/>
              <a:rect l="l" t="t" r="r" b="b"/>
              <a:pathLst>
                <a:path w="5699" h="1164" extrusionOk="0">
                  <a:moveTo>
                    <a:pt x="1667" y="1"/>
                  </a:moveTo>
                  <a:cubicBezTo>
                    <a:pt x="1503" y="1"/>
                    <a:pt x="1347" y="10"/>
                    <a:pt x="1183" y="34"/>
                  </a:cubicBezTo>
                  <a:cubicBezTo>
                    <a:pt x="1048" y="53"/>
                    <a:pt x="906" y="58"/>
                    <a:pt x="771" y="58"/>
                  </a:cubicBezTo>
                  <a:cubicBezTo>
                    <a:pt x="633" y="58"/>
                    <a:pt x="502" y="53"/>
                    <a:pt x="387" y="53"/>
                  </a:cubicBezTo>
                  <a:cubicBezTo>
                    <a:pt x="160" y="53"/>
                    <a:pt x="1" y="73"/>
                    <a:pt x="1" y="193"/>
                  </a:cubicBezTo>
                  <a:cubicBezTo>
                    <a:pt x="1" y="431"/>
                    <a:pt x="785" y="511"/>
                    <a:pt x="1899" y="750"/>
                  </a:cubicBezTo>
                  <a:cubicBezTo>
                    <a:pt x="2856" y="957"/>
                    <a:pt x="3940" y="1164"/>
                    <a:pt x="4671" y="1164"/>
                  </a:cubicBezTo>
                  <a:cubicBezTo>
                    <a:pt x="4784" y="1164"/>
                    <a:pt x="4888" y="1159"/>
                    <a:pt x="4982" y="1148"/>
                  </a:cubicBezTo>
                  <a:cubicBezTo>
                    <a:pt x="5698" y="1068"/>
                    <a:pt x="5619" y="511"/>
                    <a:pt x="5619" y="511"/>
                  </a:cubicBezTo>
                  <a:cubicBezTo>
                    <a:pt x="5619" y="511"/>
                    <a:pt x="4118" y="193"/>
                    <a:pt x="3162" y="113"/>
                  </a:cubicBezTo>
                  <a:cubicBezTo>
                    <a:pt x="2495" y="57"/>
                    <a:pt x="2061" y="1"/>
                    <a:pt x="16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6"/>
            <p:cNvSpPr/>
            <p:nvPr/>
          </p:nvSpPr>
          <p:spPr>
            <a:xfrm>
              <a:off x="204380" y="5101147"/>
              <a:ext cx="314218" cy="51923"/>
            </a:xfrm>
            <a:custGeom>
              <a:avLst/>
              <a:gdLst/>
              <a:ahLst/>
              <a:cxnLst/>
              <a:rect l="l" t="t" r="r" b="b"/>
              <a:pathLst>
                <a:path w="6336" h="1047" extrusionOk="0">
                  <a:moveTo>
                    <a:pt x="4085" y="1"/>
                  </a:moveTo>
                  <a:cubicBezTo>
                    <a:pt x="3701" y="1"/>
                    <a:pt x="3238" y="39"/>
                    <a:pt x="2764" y="167"/>
                  </a:cubicBezTo>
                  <a:cubicBezTo>
                    <a:pt x="1582" y="473"/>
                    <a:pt x="0" y="712"/>
                    <a:pt x="467" y="792"/>
                  </a:cubicBezTo>
                  <a:cubicBezTo>
                    <a:pt x="878" y="860"/>
                    <a:pt x="1989" y="1047"/>
                    <a:pt x="3001" y="1047"/>
                  </a:cubicBezTo>
                  <a:cubicBezTo>
                    <a:pt x="3164" y="1047"/>
                    <a:pt x="3325" y="1042"/>
                    <a:pt x="3481" y="1031"/>
                  </a:cubicBezTo>
                  <a:cubicBezTo>
                    <a:pt x="4584" y="951"/>
                    <a:pt x="6336" y="735"/>
                    <a:pt x="6256" y="587"/>
                  </a:cubicBezTo>
                  <a:cubicBezTo>
                    <a:pt x="6181" y="447"/>
                    <a:pt x="5330" y="83"/>
                    <a:pt x="5096" y="83"/>
                  </a:cubicBezTo>
                  <a:cubicBezTo>
                    <a:pt x="5082" y="83"/>
                    <a:pt x="5071" y="84"/>
                    <a:pt x="5062" y="86"/>
                  </a:cubicBezTo>
                  <a:cubicBezTo>
                    <a:pt x="5062" y="86"/>
                    <a:pt x="4661" y="1"/>
                    <a:pt x="40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6"/>
            <p:cNvSpPr/>
            <p:nvPr/>
          </p:nvSpPr>
          <p:spPr>
            <a:xfrm>
              <a:off x="757397" y="4999083"/>
              <a:ext cx="150612" cy="25887"/>
            </a:xfrm>
            <a:custGeom>
              <a:avLst/>
              <a:gdLst/>
              <a:ahLst/>
              <a:cxnLst/>
              <a:rect l="l" t="t" r="r" b="b"/>
              <a:pathLst>
                <a:path w="3037" h="522" extrusionOk="0">
                  <a:moveTo>
                    <a:pt x="2327" y="1"/>
                  </a:moveTo>
                  <a:cubicBezTo>
                    <a:pt x="2304" y="1"/>
                    <a:pt x="2281" y="2"/>
                    <a:pt x="2259" y="6"/>
                  </a:cubicBezTo>
                  <a:cubicBezTo>
                    <a:pt x="2259" y="6"/>
                    <a:pt x="1428" y="6"/>
                    <a:pt x="894" y="97"/>
                  </a:cubicBezTo>
                  <a:cubicBezTo>
                    <a:pt x="706" y="125"/>
                    <a:pt x="529" y="130"/>
                    <a:pt x="386" y="130"/>
                  </a:cubicBezTo>
                  <a:cubicBezTo>
                    <a:pt x="326" y="130"/>
                    <a:pt x="272" y="129"/>
                    <a:pt x="226" y="129"/>
                  </a:cubicBezTo>
                  <a:cubicBezTo>
                    <a:pt x="69" y="129"/>
                    <a:pt x="1" y="137"/>
                    <a:pt x="86" y="211"/>
                  </a:cubicBezTo>
                  <a:cubicBezTo>
                    <a:pt x="268" y="359"/>
                    <a:pt x="712" y="507"/>
                    <a:pt x="1246" y="507"/>
                  </a:cubicBezTo>
                  <a:cubicBezTo>
                    <a:pt x="1515" y="507"/>
                    <a:pt x="1835" y="521"/>
                    <a:pt x="2121" y="521"/>
                  </a:cubicBezTo>
                  <a:cubicBezTo>
                    <a:pt x="2405" y="521"/>
                    <a:pt x="2657" y="507"/>
                    <a:pt x="2793" y="450"/>
                  </a:cubicBezTo>
                  <a:cubicBezTo>
                    <a:pt x="3037" y="333"/>
                    <a:pt x="2640" y="1"/>
                    <a:pt x="23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6"/>
            <p:cNvSpPr/>
            <p:nvPr/>
          </p:nvSpPr>
          <p:spPr>
            <a:xfrm>
              <a:off x="842847" y="4910509"/>
              <a:ext cx="435472" cy="52122"/>
            </a:xfrm>
            <a:custGeom>
              <a:avLst/>
              <a:gdLst/>
              <a:ahLst/>
              <a:cxnLst/>
              <a:rect l="l" t="t" r="r" b="b"/>
              <a:pathLst>
                <a:path w="8781" h="1051" extrusionOk="0">
                  <a:moveTo>
                    <a:pt x="6000" y="1"/>
                  </a:moveTo>
                  <a:cubicBezTo>
                    <a:pt x="5948" y="1"/>
                    <a:pt x="5904" y="3"/>
                    <a:pt x="5869" y="7"/>
                  </a:cubicBezTo>
                  <a:cubicBezTo>
                    <a:pt x="5869" y="7"/>
                    <a:pt x="4709" y="155"/>
                    <a:pt x="3265" y="223"/>
                  </a:cubicBezTo>
                  <a:cubicBezTo>
                    <a:pt x="1810" y="280"/>
                    <a:pt x="888" y="303"/>
                    <a:pt x="445" y="450"/>
                  </a:cubicBezTo>
                  <a:cubicBezTo>
                    <a:pt x="1" y="599"/>
                    <a:pt x="615" y="872"/>
                    <a:pt x="1866" y="962"/>
                  </a:cubicBezTo>
                  <a:cubicBezTo>
                    <a:pt x="2657" y="1020"/>
                    <a:pt x="3375" y="1050"/>
                    <a:pt x="4123" y="1050"/>
                  </a:cubicBezTo>
                  <a:cubicBezTo>
                    <a:pt x="4559" y="1050"/>
                    <a:pt x="5006" y="1040"/>
                    <a:pt x="5483" y="1019"/>
                  </a:cubicBezTo>
                  <a:cubicBezTo>
                    <a:pt x="6791" y="962"/>
                    <a:pt x="6973" y="1019"/>
                    <a:pt x="7530" y="872"/>
                  </a:cubicBezTo>
                  <a:cubicBezTo>
                    <a:pt x="8098" y="723"/>
                    <a:pt x="8781" y="746"/>
                    <a:pt x="8576" y="518"/>
                  </a:cubicBezTo>
                  <a:cubicBezTo>
                    <a:pt x="8377" y="299"/>
                    <a:pt x="6620" y="1"/>
                    <a:pt x="60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6"/>
            <p:cNvSpPr/>
            <p:nvPr/>
          </p:nvSpPr>
          <p:spPr>
            <a:xfrm>
              <a:off x="959045" y="4810875"/>
              <a:ext cx="314764" cy="54353"/>
            </a:xfrm>
            <a:custGeom>
              <a:avLst/>
              <a:gdLst/>
              <a:ahLst/>
              <a:cxnLst/>
              <a:rect l="l" t="t" r="r" b="b"/>
              <a:pathLst>
                <a:path w="6347" h="1096" extrusionOk="0">
                  <a:moveTo>
                    <a:pt x="2770" y="0"/>
                  </a:moveTo>
                  <a:cubicBezTo>
                    <a:pt x="2428" y="0"/>
                    <a:pt x="2067" y="7"/>
                    <a:pt x="1752" y="25"/>
                  </a:cubicBezTo>
                  <a:cubicBezTo>
                    <a:pt x="797" y="94"/>
                    <a:pt x="410" y="94"/>
                    <a:pt x="205" y="207"/>
                  </a:cubicBezTo>
                  <a:cubicBezTo>
                    <a:pt x="1" y="333"/>
                    <a:pt x="172" y="412"/>
                    <a:pt x="922" y="503"/>
                  </a:cubicBezTo>
                  <a:cubicBezTo>
                    <a:pt x="1661" y="594"/>
                    <a:pt x="2525" y="708"/>
                    <a:pt x="3822" y="890"/>
                  </a:cubicBezTo>
                  <a:cubicBezTo>
                    <a:pt x="4714" y="1014"/>
                    <a:pt x="5161" y="1096"/>
                    <a:pt x="5478" y="1096"/>
                  </a:cubicBezTo>
                  <a:cubicBezTo>
                    <a:pt x="5626" y="1096"/>
                    <a:pt x="5746" y="1078"/>
                    <a:pt x="5869" y="1038"/>
                  </a:cubicBezTo>
                  <a:cubicBezTo>
                    <a:pt x="6256" y="924"/>
                    <a:pt x="6347" y="799"/>
                    <a:pt x="6256" y="708"/>
                  </a:cubicBezTo>
                  <a:cubicBezTo>
                    <a:pt x="6169" y="632"/>
                    <a:pt x="4700" y="22"/>
                    <a:pt x="4129" y="22"/>
                  </a:cubicBezTo>
                  <a:cubicBezTo>
                    <a:pt x="4105" y="22"/>
                    <a:pt x="4082" y="23"/>
                    <a:pt x="4061" y="25"/>
                  </a:cubicBezTo>
                  <a:cubicBezTo>
                    <a:pt x="4061" y="25"/>
                    <a:pt x="3455" y="0"/>
                    <a:pt x="2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6"/>
            <p:cNvSpPr/>
            <p:nvPr/>
          </p:nvSpPr>
          <p:spPr>
            <a:xfrm>
              <a:off x="961872" y="5012127"/>
              <a:ext cx="167573" cy="25243"/>
            </a:xfrm>
            <a:custGeom>
              <a:avLst/>
              <a:gdLst/>
              <a:ahLst/>
              <a:cxnLst/>
              <a:rect l="l" t="t" r="r" b="b"/>
              <a:pathLst>
                <a:path w="3379" h="509" extrusionOk="0">
                  <a:moveTo>
                    <a:pt x="2356" y="1"/>
                  </a:moveTo>
                  <a:cubicBezTo>
                    <a:pt x="2109" y="1"/>
                    <a:pt x="1736" y="8"/>
                    <a:pt x="1308" y="39"/>
                  </a:cubicBezTo>
                  <a:cubicBezTo>
                    <a:pt x="535" y="96"/>
                    <a:pt x="115" y="187"/>
                    <a:pt x="57" y="278"/>
                  </a:cubicBezTo>
                  <a:cubicBezTo>
                    <a:pt x="1" y="369"/>
                    <a:pt x="649" y="448"/>
                    <a:pt x="1570" y="448"/>
                  </a:cubicBezTo>
                  <a:cubicBezTo>
                    <a:pt x="2154" y="448"/>
                    <a:pt x="2633" y="508"/>
                    <a:pt x="2935" y="508"/>
                  </a:cubicBezTo>
                  <a:cubicBezTo>
                    <a:pt x="3108" y="508"/>
                    <a:pt x="3223" y="488"/>
                    <a:pt x="3265" y="426"/>
                  </a:cubicBezTo>
                  <a:cubicBezTo>
                    <a:pt x="3378" y="244"/>
                    <a:pt x="2673" y="5"/>
                    <a:pt x="2673" y="5"/>
                  </a:cubicBezTo>
                  <a:cubicBezTo>
                    <a:pt x="2673" y="5"/>
                    <a:pt x="2555" y="1"/>
                    <a:pt x="2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6"/>
            <p:cNvSpPr/>
            <p:nvPr/>
          </p:nvSpPr>
          <p:spPr>
            <a:xfrm>
              <a:off x="732303" y="5082153"/>
              <a:ext cx="536888" cy="70620"/>
            </a:xfrm>
            <a:custGeom>
              <a:avLst/>
              <a:gdLst/>
              <a:ahLst/>
              <a:cxnLst/>
              <a:rect l="l" t="t" r="r" b="b"/>
              <a:pathLst>
                <a:path w="10826" h="1424" extrusionOk="0">
                  <a:moveTo>
                    <a:pt x="4097" y="1"/>
                  </a:moveTo>
                  <a:cubicBezTo>
                    <a:pt x="4025" y="1"/>
                    <a:pt x="3963" y="5"/>
                    <a:pt x="3913" y="15"/>
                  </a:cubicBezTo>
                  <a:cubicBezTo>
                    <a:pt x="3322" y="140"/>
                    <a:pt x="2434" y="322"/>
                    <a:pt x="2014" y="401"/>
                  </a:cubicBezTo>
                  <a:cubicBezTo>
                    <a:pt x="1605" y="492"/>
                    <a:pt x="1" y="822"/>
                    <a:pt x="501" y="913"/>
                  </a:cubicBezTo>
                  <a:cubicBezTo>
                    <a:pt x="1013" y="1004"/>
                    <a:pt x="569" y="1152"/>
                    <a:pt x="3003" y="1300"/>
                  </a:cubicBezTo>
                  <a:cubicBezTo>
                    <a:pt x="4445" y="1388"/>
                    <a:pt x="5440" y="1423"/>
                    <a:pt x="6133" y="1423"/>
                  </a:cubicBezTo>
                  <a:cubicBezTo>
                    <a:pt x="6605" y="1423"/>
                    <a:pt x="6938" y="1407"/>
                    <a:pt x="7177" y="1379"/>
                  </a:cubicBezTo>
                  <a:cubicBezTo>
                    <a:pt x="7327" y="1365"/>
                    <a:pt x="7480" y="1362"/>
                    <a:pt x="7636" y="1362"/>
                  </a:cubicBezTo>
                  <a:cubicBezTo>
                    <a:pt x="7741" y="1362"/>
                    <a:pt x="7848" y="1364"/>
                    <a:pt x="7956" y="1364"/>
                  </a:cubicBezTo>
                  <a:cubicBezTo>
                    <a:pt x="8332" y="1364"/>
                    <a:pt x="8727" y="1348"/>
                    <a:pt x="9145" y="1209"/>
                  </a:cubicBezTo>
                  <a:cubicBezTo>
                    <a:pt x="9850" y="970"/>
                    <a:pt x="10771" y="731"/>
                    <a:pt x="10805" y="618"/>
                  </a:cubicBezTo>
                  <a:cubicBezTo>
                    <a:pt x="10825" y="506"/>
                    <a:pt x="8748" y="216"/>
                    <a:pt x="8099" y="216"/>
                  </a:cubicBezTo>
                  <a:cubicBezTo>
                    <a:pt x="8017" y="216"/>
                    <a:pt x="7957" y="221"/>
                    <a:pt x="7928" y="231"/>
                  </a:cubicBezTo>
                  <a:cubicBezTo>
                    <a:pt x="7734" y="295"/>
                    <a:pt x="7481" y="320"/>
                    <a:pt x="7194" y="320"/>
                  </a:cubicBezTo>
                  <a:cubicBezTo>
                    <a:pt x="6171" y="320"/>
                    <a:pt x="4731" y="1"/>
                    <a:pt x="40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6"/>
            <p:cNvSpPr/>
            <p:nvPr/>
          </p:nvSpPr>
          <p:spPr>
            <a:xfrm>
              <a:off x="-145850" y="5131003"/>
              <a:ext cx="199709" cy="30847"/>
            </a:xfrm>
            <a:custGeom>
              <a:avLst/>
              <a:gdLst/>
              <a:ahLst/>
              <a:cxnLst/>
              <a:rect l="l" t="t" r="r" b="b"/>
              <a:pathLst>
                <a:path w="4027" h="622" extrusionOk="0">
                  <a:moveTo>
                    <a:pt x="2800" y="1"/>
                  </a:moveTo>
                  <a:cubicBezTo>
                    <a:pt x="2587" y="1"/>
                    <a:pt x="2313" y="16"/>
                    <a:pt x="2047" y="76"/>
                  </a:cubicBezTo>
                  <a:cubicBezTo>
                    <a:pt x="1479" y="190"/>
                    <a:pt x="0" y="190"/>
                    <a:pt x="296" y="338"/>
                  </a:cubicBezTo>
                  <a:cubicBezTo>
                    <a:pt x="554" y="466"/>
                    <a:pt x="1582" y="621"/>
                    <a:pt x="2346" y="621"/>
                  </a:cubicBezTo>
                  <a:cubicBezTo>
                    <a:pt x="2458" y="621"/>
                    <a:pt x="2564" y="618"/>
                    <a:pt x="2661" y="611"/>
                  </a:cubicBezTo>
                  <a:cubicBezTo>
                    <a:pt x="3435" y="554"/>
                    <a:pt x="4026" y="463"/>
                    <a:pt x="4026" y="338"/>
                  </a:cubicBezTo>
                  <a:cubicBezTo>
                    <a:pt x="4026" y="224"/>
                    <a:pt x="3195" y="19"/>
                    <a:pt x="3195" y="19"/>
                  </a:cubicBezTo>
                  <a:cubicBezTo>
                    <a:pt x="3195" y="19"/>
                    <a:pt x="3034" y="1"/>
                    <a:pt x="28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2" name="Google Shape;462;p6"/>
          <p:cNvGrpSpPr/>
          <p:nvPr/>
        </p:nvGrpSpPr>
        <p:grpSpPr>
          <a:xfrm rot="1561617">
            <a:off x="-397510" y="5105536"/>
            <a:ext cx="1424188" cy="350979"/>
            <a:chOff x="-145850" y="4810875"/>
            <a:chExt cx="1424169" cy="350974"/>
          </a:xfrm>
        </p:grpSpPr>
        <p:sp>
          <p:nvSpPr>
            <p:cNvPr id="463" name="Google Shape;463;p6"/>
            <p:cNvSpPr/>
            <p:nvPr/>
          </p:nvSpPr>
          <p:spPr>
            <a:xfrm>
              <a:off x="-131319" y="4906492"/>
              <a:ext cx="869307" cy="71413"/>
            </a:xfrm>
            <a:custGeom>
              <a:avLst/>
              <a:gdLst/>
              <a:ahLst/>
              <a:cxnLst/>
              <a:rect l="l" t="t" r="r" b="b"/>
              <a:pathLst>
                <a:path w="17529" h="1440" extrusionOk="0">
                  <a:moveTo>
                    <a:pt x="7617" y="1"/>
                  </a:moveTo>
                  <a:cubicBezTo>
                    <a:pt x="6339" y="1"/>
                    <a:pt x="2880" y="498"/>
                    <a:pt x="2880" y="498"/>
                  </a:cubicBezTo>
                  <a:cubicBezTo>
                    <a:pt x="2880" y="498"/>
                    <a:pt x="855" y="827"/>
                    <a:pt x="264" y="1248"/>
                  </a:cubicBezTo>
                  <a:cubicBezTo>
                    <a:pt x="61" y="1395"/>
                    <a:pt x="0" y="1440"/>
                    <a:pt x="87" y="1440"/>
                  </a:cubicBezTo>
                  <a:cubicBezTo>
                    <a:pt x="217" y="1440"/>
                    <a:pt x="675" y="1342"/>
                    <a:pt x="1479" y="1342"/>
                  </a:cubicBezTo>
                  <a:cubicBezTo>
                    <a:pt x="1675" y="1342"/>
                    <a:pt x="1892" y="1347"/>
                    <a:pt x="2129" y="1362"/>
                  </a:cubicBezTo>
                  <a:cubicBezTo>
                    <a:pt x="2916" y="1410"/>
                    <a:pt x="3197" y="1427"/>
                    <a:pt x="3363" y="1427"/>
                  </a:cubicBezTo>
                  <a:cubicBezTo>
                    <a:pt x="3590" y="1427"/>
                    <a:pt x="3602" y="1395"/>
                    <a:pt x="4404" y="1362"/>
                  </a:cubicBezTo>
                  <a:cubicBezTo>
                    <a:pt x="4731" y="1346"/>
                    <a:pt x="5082" y="1340"/>
                    <a:pt x="5454" y="1340"/>
                  </a:cubicBezTo>
                  <a:cubicBezTo>
                    <a:pt x="6200" y="1340"/>
                    <a:pt x="7029" y="1362"/>
                    <a:pt x="7915" y="1362"/>
                  </a:cubicBezTo>
                  <a:cubicBezTo>
                    <a:pt x="8461" y="1362"/>
                    <a:pt x="9029" y="1354"/>
                    <a:pt x="9613" y="1327"/>
                  </a:cubicBezTo>
                  <a:cubicBezTo>
                    <a:pt x="10012" y="1312"/>
                    <a:pt x="10398" y="1306"/>
                    <a:pt x="10775" y="1306"/>
                  </a:cubicBezTo>
                  <a:cubicBezTo>
                    <a:pt x="11868" y="1306"/>
                    <a:pt x="12890" y="1355"/>
                    <a:pt x="13967" y="1355"/>
                  </a:cubicBezTo>
                  <a:cubicBezTo>
                    <a:pt x="14382" y="1355"/>
                    <a:pt x="14805" y="1348"/>
                    <a:pt x="15243" y="1327"/>
                  </a:cubicBezTo>
                  <a:cubicBezTo>
                    <a:pt x="17199" y="1248"/>
                    <a:pt x="17528" y="1077"/>
                    <a:pt x="17199" y="918"/>
                  </a:cubicBezTo>
                  <a:cubicBezTo>
                    <a:pt x="16869" y="748"/>
                    <a:pt x="15367" y="577"/>
                    <a:pt x="14447" y="498"/>
                  </a:cubicBezTo>
                  <a:cubicBezTo>
                    <a:pt x="13525" y="418"/>
                    <a:pt x="12524" y="418"/>
                    <a:pt x="11114" y="247"/>
                  </a:cubicBezTo>
                  <a:cubicBezTo>
                    <a:pt x="9693" y="88"/>
                    <a:pt x="8862" y="76"/>
                    <a:pt x="7850" y="8"/>
                  </a:cubicBezTo>
                  <a:cubicBezTo>
                    <a:pt x="7784" y="3"/>
                    <a:pt x="7706" y="1"/>
                    <a:pt x="7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6"/>
            <p:cNvSpPr/>
            <p:nvPr/>
          </p:nvSpPr>
          <p:spPr>
            <a:xfrm>
              <a:off x="50392" y="4812710"/>
              <a:ext cx="320417" cy="36203"/>
            </a:xfrm>
            <a:custGeom>
              <a:avLst/>
              <a:gdLst/>
              <a:ahLst/>
              <a:cxnLst/>
              <a:rect l="l" t="t" r="r" b="b"/>
              <a:pathLst>
                <a:path w="6461" h="730" extrusionOk="0">
                  <a:moveTo>
                    <a:pt x="3651" y="0"/>
                  </a:moveTo>
                  <a:cubicBezTo>
                    <a:pt x="2673" y="0"/>
                    <a:pt x="1957" y="102"/>
                    <a:pt x="1343" y="193"/>
                  </a:cubicBezTo>
                  <a:cubicBezTo>
                    <a:pt x="729" y="273"/>
                    <a:pt x="1" y="410"/>
                    <a:pt x="183" y="501"/>
                  </a:cubicBezTo>
                  <a:cubicBezTo>
                    <a:pt x="376" y="580"/>
                    <a:pt x="126" y="603"/>
                    <a:pt x="1513" y="694"/>
                  </a:cubicBezTo>
                  <a:cubicBezTo>
                    <a:pt x="1976" y="720"/>
                    <a:pt x="2359" y="729"/>
                    <a:pt x="2695" y="729"/>
                  </a:cubicBezTo>
                  <a:cubicBezTo>
                    <a:pt x="3368" y="729"/>
                    <a:pt x="3856" y="694"/>
                    <a:pt x="4425" y="694"/>
                  </a:cubicBezTo>
                  <a:cubicBezTo>
                    <a:pt x="5289" y="694"/>
                    <a:pt x="5960" y="660"/>
                    <a:pt x="6211" y="580"/>
                  </a:cubicBezTo>
                  <a:cubicBezTo>
                    <a:pt x="6461" y="501"/>
                    <a:pt x="6290" y="228"/>
                    <a:pt x="6006" y="193"/>
                  </a:cubicBezTo>
                  <a:cubicBezTo>
                    <a:pt x="6006" y="193"/>
                    <a:pt x="4629" y="0"/>
                    <a:pt x="36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6"/>
            <p:cNvSpPr/>
            <p:nvPr/>
          </p:nvSpPr>
          <p:spPr>
            <a:xfrm>
              <a:off x="-143073" y="4861560"/>
              <a:ext cx="198420" cy="29260"/>
            </a:xfrm>
            <a:custGeom>
              <a:avLst/>
              <a:gdLst/>
              <a:ahLst/>
              <a:cxnLst/>
              <a:rect l="l" t="t" r="r" b="b"/>
              <a:pathLst>
                <a:path w="4001" h="590" extrusionOk="0">
                  <a:moveTo>
                    <a:pt x="1306" y="1"/>
                  </a:moveTo>
                  <a:cubicBezTo>
                    <a:pt x="1261" y="1"/>
                    <a:pt x="1220" y="2"/>
                    <a:pt x="1183" y="4"/>
                  </a:cubicBezTo>
                  <a:cubicBezTo>
                    <a:pt x="637" y="50"/>
                    <a:pt x="0" y="163"/>
                    <a:pt x="319" y="244"/>
                  </a:cubicBezTo>
                  <a:cubicBezTo>
                    <a:pt x="637" y="323"/>
                    <a:pt x="1343" y="527"/>
                    <a:pt x="2252" y="562"/>
                  </a:cubicBezTo>
                  <a:cubicBezTo>
                    <a:pt x="2598" y="575"/>
                    <a:pt x="2955" y="589"/>
                    <a:pt x="3243" y="589"/>
                  </a:cubicBezTo>
                  <a:cubicBezTo>
                    <a:pt x="3714" y="589"/>
                    <a:pt x="4001" y="551"/>
                    <a:pt x="3754" y="403"/>
                  </a:cubicBezTo>
                  <a:cubicBezTo>
                    <a:pt x="3473" y="229"/>
                    <a:pt x="3343" y="205"/>
                    <a:pt x="3292" y="205"/>
                  </a:cubicBezTo>
                  <a:cubicBezTo>
                    <a:pt x="3273" y="205"/>
                    <a:pt x="3265" y="209"/>
                    <a:pt x="3265" y="209"/>
                  </a:cubicBezTo>
                  <a:cubicBezTo>
                    <a:pt x="3265" y="209"/>
                    <a:pt x="1935" y="1"/>
                    <a:pt x="1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6"/>
            <p:cNvSpPr/>
            <p:nvPr/>
          </p:nvSpPr>
          <p:spPr>
            <a:xfrm>
              <a:off x="466085" y="4831754"/>
              <a:ext cx="425801" cy="52171"/>
            </a:xfrm>
            <a:custGeom>
              <a:avLst/>
              <a:gdLst/>
              <a:ahLst/>
              <a:cxnLst/>
              <a:rect l="l" t="t" r="r" b="b"/>
              <a:pathLst>
                <a:path w="8586" h="1052" extrusionOk="0">
                  <a:moveTo>
                    <a:pt x="56" y="393"/>
                  </a:moveTo>
                  <a:cubicBezTo>
                    <a:pt x="55" y="393"/>
                    <a:pt x="57" y="394"/>
                    <a:pt x="62" y="395"/>
                  </a:cubicBezTo>
                  <a:lnTo>
                    <a:pt x="62" y="395"/>
                  </a:lnTo>
                  <a:cubicBezTo>
                    <a:pt x="59" y="393"/>
                    <a:pt x="56" y="393"/>
                    <a:pt x="56" y="393"/>
                  </a:cubicBezTo>
                  <a:close/>
                  <a:moveTo>
                    <a:pt x="6931" y="0"/>
                  </a:moveTo>
                  <a:cubicBezTo>
                    <a:pt x="6876" y="0"/>
                    <a:pt x="6825" y="4"/>
                    <a:pt x="6779" y="14"/>
                  </a:cubicBezTo>
                  <a:cubicBezTo>
                    <a:pt x="6779" y="14"/>
                    <a:pt x="4209" y="139"/>
                    <a:pt x="2992" y="139"/>
                  </a:cubicBezTo>
                  <a:cubicBezTo>
                    <a:pt x="1764" y="139"/>
                    <a:pt x="1456" y="230"/>
                    <a:pt x="774" y="332"/>
                  </a:cubicBezTo>
                  <a:cubicBezTo>
                    <a:pt x="416" y="387"/>
                    <a:pt x="230" y="399"/>
                    <a:pt x="137" y="399"/>
                  </a:cubicBezTo>
                  <a:cubicBezTo>
                    <a:pt x="95" y="399"/>
                    <a:pt x="72" y="396"/>
                    <a:pt x="62" y="395"/>
                  </a:cubicBezTo>
                  <a:lnTo>
                    <a:pt x="62" y="395"/>
                  </a:lnTo>
                  <a:cubicBezTo>
                    <a:pt x="78" y="401"/>
                    <a:pt x="114" y="423"/>
                    <a:pt x="103" y="492"/>
                  </a:cubicBezTo>
                  <a:cubicBezTo>
                    <a:pt x="0" y="1005"/>
                    <a:pt x="2435" y="1051"/>
                    <a:pt x="3662" y="1051"/>
                  </a:cubicBezTo>
                  <a:cubicBezTo>
                    <a:pt x="3930" y="1051"/>
                    <a:pt x="4140" y="1049"/>
                    <a:pt x="4254" y="1049"/>
                  </a:cubicBezTo>
                  <a:cubicBezTo>
                    <a:pt x="4880" y="1049"/>
                    <a:pt x="6506" y="845"/>
                    <a:pt x="6904" y="810"/>
                  </a:cubicBezTo>
                  <a:cubicBezTo>
                    <a:pt x="7302" y="764"/>
                    <a:pt x="8292" y="685"/>
                    <a:pt x="8439" y="605"/>
                  </a:cubicBezTo>
                  <a:cubicBezTo>
                    <a:pt x="8585" y="533"/>
                    <a:pt x="7536" y="0"/>
                    <a:pt x="69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6"/>
            <p:cNvSpPr/>
            <p:nvPr/>
          </p:nvSpPr>
          <p:spPr>
            <a:xfrm>
              <a:off x="-82172" y="5038312"/>
              <a:ext cx="435472" cy="52171"/>
            </a:xfrm>
            <a:custGeom>
              <a:avLst/>
              <a:gdLst/>
              <a:ahLst/>
              <a:cxnLst/>
              <a:rect l="l" t="t" r="r" b="b"/>
              <a:pathLst>
                <a:path w="8781" h="1052" extrusionOk="0">
                  <a:moveTo>
                    <a:pt x="7280" y="0"/>
                  </a:moveTo>
                  <a:cubicBezTo>
                    <a:pt x="7280" y="0"/>
                    <a:pt x="4186" y="0"/>
                    <a:pt x="3083" y="160"/>
                  </a:cubicBezTo>
                  <a:cubicBezTo>
                    <a:pt x="1980" y="319"/>
                    <a:pt x="1104" y="319"/>
                    <a:pt x="547" y="398"/>
                  </a:cubicBezTo>
                  <a:cubicBezTo>
                    <a:pt x="1" y="478"/>
                    <a:pt x="399" y="717"/>
                    <a:pt x="1104" y="797"/>
                  </a:cubicBezTo>
                  <a:cubicBezTo>
                    <a:pt x="1720" y="865"/>
                    <a:pt x="2799" y="1051"/>
                    <a:pt x="3841" y="1051"/>
                  </a:cubicBezTo>
                  <a:cubicBezTo>
                    <a:pt x="4011" y="1051"/>
                    <a:pt x="4180" y="1046"/>
                    <a:pt x="4345" y="1035"/>
                  </a:cubicBezTo>
                  <a:cubicBezTo>
                    <a:pt x="5540" y="956"/>
                    <a:pt x="6165" y="797"/>
                    <a:pt x="7120" y="797"/>
                  </a:cubicBezTo>
                  <a:cubicBezTo>
                    <a:pt x="8065" y="797"/>
                    <a:pt x="8781" y="0"/>
                    <a:pt x="72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6"/>
            <p:cNvSpPr/>
            <p:nvPr/>
          </p:nvSpPr>
          <p:spPr>
            <a:xfrm>
              <a:off x="447487" y="5044561"/>
              <a:ext cx="282628" cy="57726"/>
            </a:xfrm>
            <a:custGeom>
              <a:avLst/>
              <a:gdLst/>
              <a:ahLst/>
              <a:cxnLst/>
              <a:rect l="l" t="t" r="r" b="b"/>
              <a:pathLst>
                <a:path w="5699" h="1164" extrusionOk="0">
                  <a:moveTo>
                    <a:pt x="1667" y="1"/>
                  </a:moveTo>
                  <a:cubicBezTo>
                    <a:pt x="1503" y="1"/>
                    <a:pt x="1347" y="10"/>
                    <a:pt x="1183" y="34"/>
                  </a:cubicBezTo>
                  <a:cubicBezTo>
                    <a:pt x="1048" y="53"/>
                    <a:pt x="906" y="58"/>
                    <a:pt x="771" y="58"/>
                  </a:cubicBezTo>
                  <a:cubicBezTo>
                    <a:pt x="633" y="58"/>
                    <a:pt x="502" y="53"/>
                    <a:pt x="387" y="53"/>
                  </a:cubicBezTo>
                  <a:cubicBezTo>
                    <a:pt x="160" y="53"/>
                    <a:pt x="1" y="73"/>
                    <a:pt x="1" y="193"/>
                  </a:cubicBezTo>
                  <a:cubicBezTo>
                    <a:pt x="1" y="431"/>
                    <a:pt x="785" y="511"/>
                    <a:pt x="1899" y="750"/>
                  </a:cubicBezTo>
                  <a:cubicBezTo>
                    <a:pt x="2856" y="957"/>
                    <a:pt x="3940" y="1164"/>
                    <a:pt x="4671" y="1164"/>
                  </a:cubicBezTo>
                  <a:cubicBezTo>
                    <a:pt x="4784" y="1164"/>
                    <a:pt x="4888" y="1159"/>
                    <a:pt x="4982" y="1148"/>
                  </a:cubicBezTo>
                  <a:cubicBezTo>
                    <a:pt x="5698" y="1068"/>
                    <a:pt x="5619" y="511"/>
                    <a:pt x="5619" y="511"/>
                  </a:cubicBezTo>
                  <a:cubicBezTo>
                    <a:pt x="5619" y="511"/>
                    <a:pt x="4118" y="193"/>
                    <a:pt x="3162" y="113"/>
                  </a:cubicBezTo>
                  <a:cubicBezTo>
                    <a:pt x="2495" y="57"/>
                    <a:pt x="2061" y="1"/>
                    <a:pt x="16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6"/>
            <p:cNvSpPr/>
            <p:nvPr/>
          </p:nvSpPr>
          <p:spPr>
            <a:xfrm>
              <a:off x="204380" y="5101147"/>
              <a:ext cx="314218" cy="51923"/>
            </a:xfrm>
            <a:custGeom>
              <a:avLst/>
              <a:gdLst/>
              <a:ahLst/>
              <a:cxnLst/>
              <a:rect l="l" t="t" r="r" b="b"/>
              <a:pathLst>
                <a:path w="6336" h="1047" extrusionOk="0">
                  <a:moveTo>
                    <a:pt x="4085" y="1"/>
                  </a:moveTo>
                  <a:cubicBezTo>
                    <a:pt x="3701" y="1"/>
                    <a:pt x="3238" y="39"/>
                    <a:pt x="2764" y="167"/>
                  </a:cubicBezTo>
                  <a:cubicBezTo>
                    <a:pt x="1582" y="473"/>
                    <a:pt x="0" y="712"/>
                    <a:pt x="467" y="792"/>
                  </a:cubicBezTo>
                  <a:cubicBezTo>
                    <a:pt x="878" y="860"/>
                    <a:pt x="1989" y="1047"/>
                    <a:pt x="3001" y="1047"/>
                  </a:cubicBezTo>
                  <a:cubicBezTo>
                    <a:pt x="3164" y="1047"/>
                    <a:pt x="3325" y="1042"/>
                    <a:pt x="3481" y="1031"/>
                  </a:cubicBezTo>
                  <a:cubicBezTo>
                    <a:pt x="4584" y="951"/>
                    <a:pt x="6336" y="735"/>
                    <a:pt x="6256" y="587"/>
                  </a:cubicBezTo>
                  <a:cubicBezTo>
                    <a:pt x="6181" y="447"/>
                    <a:pt x="5330" y="83"/>
                    <a:pt x="5096" y="83"/>
                  </a:cubicBezTo>
                  <a:cubicBezTo>
                    <a:pt x="5082" y="83"/>
                    <a:pt x="5071" y="84"/>
                    <a:pt x="5062" y="86"/>
                  </a:cubicBezTo>
                  <a:cubicBezTo>
                    <a:pt x="5062" y="86"/>
                    <a:pt x="4661" y="1"/>
                    <a:pt x="40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6"/>
            <p:cNvSpPr/>
            <p:nvPr/>
          </p:nvSpPr>
          <p:spPr>
            <a:xfrm>
              <a:off x="757397" y="4999083"/>
              <a:ext cx="150612" cy="25887"/>
            </a:xfrm>
            <a:custGeom>
              <a:avLst/>
              <a:gdLst/>
              <a:ahLst/>
              <a:cxnLst/>
              <a:rect l="l" t="t" r="r" b="b"/>
              <a:pathLst>
                <a:path w="3037" h="522" extrusionOk="0">
                  <a:moveTo>
                    <a:pt x="2327" y="1"/>
                  </a:moveTo>
                  <a:cubicBezTo>
                    <a:pt x="2304" y="1"/>
                    <a:pt x="2281" y="2"/>
                    <a:pt x="2259" y="6"/>
                  </a:cubicBezTo>
                  <a:cubicBezTo>
                    <a:pt x="2259" y="6"/>
                    <a:pt x="1428" y="6"/>
                    <a:pt x="894" y="97"/>
                  </a:cubicBezTo>
                  <a:cubicBezTo>
                    <a:pt x="706" y="125"/>
                    <a:pt x="529" y="130"/>
                    <a:pt x="386" y="130"/>
                  </a:cubicBezTo>
                  <a:cubicBezTo>
                    <a:pt x="326" y="130"/>
                    <a:pt x="272" y="129"/>
                    <a:pt x="226" y="129"/>
                  </a:cubicBezTo>
                  <a:cubicBezTo>
                    <a:pt x="69" y="129"/>
                    <a:pt x="1" y="137"/>
                    <a:pt x="86" y="211"/>
                  </a:cubicBezTo>
                  <a:cubicBezTo>
                    <a:pt x="268" y="359"/>
                    <a:pt x="712" y="507"/>
                    <a:pt x="1246" y="507"/>
                  </a:cubicBezTo>
                  <a:cubicBezTo>
                    <a:pt x="1515" y="507"/>
                    <a:pt x="1835" y="521"/>
                    <a:pt x="2121" y="521"/>
                  </a:cubicBezTo>
                  <a:cubicBezTo>
                    <a:pt x="2405" y="521"/>
                    <a:pt x="2657" y="507"/>
                    <a:pt x="2793" y="450"/>
                  </a:cubicBezTo>
                  <a:cubicBezTo>
                    <a:pt x="3037" y="333"/>
                    <a:pt x="2640" y="1"/>
                    <a:pt x="23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6"/>
            <p:cNvSpPr/>
            <p:nvPr/>
          </p:nvSpPr>
          <p:spPr>
            <a:xfrm>
              <a:off x="842847" y="4910509"/>
              <a:ext cx="435472" cy="52122"/>
            </a:xfrm>
            <a:custGeom>
              <a:avLst/>
              <a:gdLst/>
              <a:ahLst/>
              <a:cxnLst/>
              <a:rect l="l" t="t" r="r" b="b"/>
              <a:pathLst>
                <a:path w="8781" h="1051" extrusionOk="0">
                  <a:moveTo>
                    <a:pt x="6000" y="1"/>
                  </a:moveTo>
                  <a:cubicBezTo>
                    <a:pt x="5948" y="1"/>
                    <a:pt x="5904" y="3"/>
                    <a:pt x="5869" y="7"/>
                  </a:cubicBezTo>
                  <a:cubicBezTo>
                    <a:pt x="5869" y="7"/>
                    <a:pt x="4709" y="155"/>
                    <a:pt x="3265" y="223"/>
                  </a:cubicBezTo>
                  <a:cubicBezTo>
                    <a:pt x="1810" y="280"/>
                    <a:pt x="888" y="303"/>
                    <a:pt x="445" y="450"/>
                  </a:cubicBezTo>
                  <a:cubicBezTo>
                    <a:pt x="1" y="599"/>
                    <a:pt x="615" y="872"/>
                    <a:pt x="1866" y="962"/>
                  </a:cubicBezTo>
                  <a:cubicBezTo>
                    <a:pt x="2657" y="1020"/>
                    <a:pt x="3375" y="1050"/>
                    <a:pt x="4123" y="1050"/>
                  </a:cubicBezTo>
                  <a:cubicBezTo>
                    <a:pt x="4559" y="1050"/>
                    <a:pt x="5006" y="1040"/>
                    <a:pt x="5483" y="1019"/>
                  </a:cubicBezTo>
                  <a:cubicBezTo>
                    <a:pt x="6791" y="962"/>
                    <a:pt x="6973" y="1019"/>
                    <a:pt x="7530" y="872"/>
                  </a:cubicBezTo>
                  <a:cubicBezTo>
                    <a:pt x="8098" y="723"/>
                    <a:pt x="8781" y="746"/>
                    <a:pt x="8576" y="518"/>
                  </a:cubicBezTo>
                  <a:cubicBezTo>
                    <a:pt x="8377" y="299"/>
                    <a:pt x="6620" y="1"/>
                    <a:pt x="60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6"/>
            <p:cNvSpPr/>
            <p:nvPr/>
          </p:nvSpPr>
          <p:spPr>
            <a:xfrm>
              <a:off x="959045" y="4810875"/>
              <a:ext cx="314764" cy="54353"/>
            </a:xfrm>
            <a:custGeom>
              <a:avLst/>
              <a:gdLst/>
              <a:ahLst/>
              <a:cxnLst/>
              <a:rect l="l" t="t" r="r" b="b"/>
              <a:pathLst>
                <a:path w="6347" h="1096" extrusionOk="0">
                  <a:moveTo>
                    <a:pt x="2770" y="0"/>
                  </a:moveTo>
                  <a:cubicBezTo>
                    <a:pt x="2428" y="0"/>
                    <a:pt x="2067" y="7"/>
                    <a:pt x="1752" y="25"/>
                  </a:cubicBezTo>
                  <a:cubicBezTo>
                    <a:pt x="797" y="94"/>
                    <a:pt x="410" y="94"/>
                    <a:pt x="205" y="207"/>
                  </a:cubicBezTo>
                  <a:cubicBezTo>
                    <a:pt x="1" y="333"/>
                    <a:pt x="172" y="412"/>
                    <a:pt x="922" y="503"/>
                  </a:cubicBezTo>
                  <a:cubicBezTo>
                    <a:pt x="1661" y="594"/>
                    <a:pt x="2525" y="708"/>
                    <a:pt x="3822" y="890"/>
                  </a:cubicBezTo>
                  <a:cubicBezTo>
                    <a:pt x="4714" y="1014"/>
                    <a:pt x="5161" y="1096"/>
                    <a:pt x="5478" y="1096"/>
                  </a:cubicBezTo>
                  <a:cubicBezTo>
                    <a:pt x="5626" y="1096"/>
                    <a:pt x="5746" y="1078"/>
                    <a:pt x="5869" y="1038"/>
                  </a:cubicBezTo>
                  <a:cubicBezTo>
                    <a:pt x="6256" y="924"/>
                    <a:pt x="6347" y="799"/>
                    <a:pt x="6256" y="708"/>
                  </a:cubicBezTo>
                  <a:cubicBezTo>
                    <a:pt x="6169" y="632"/>
                    <a:pt x="4700" y="22"/>
                    <a:pt x="4129" y="22"/>
                  </a:cubicBezTo>
                  <a:cubicBezTo>
                    <a:pt x="4105" y="22"/>
                    <a:pt x="4082" y="23"/>
                    <a:pt x="4061" y="25"/>
                  </a:cubicBezTo>
                  <a:cubicBezTo>
                    <a:pt x="4061" y="25"/>
                    <a:pt x="3455" y="0"/>
                    <a:pt x="2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6"/>
            <p:cNvSpPr/>
            <p:nvPr/>
          </p:nvSpPr>
          <p:spPr>
            <a:xfrm>
              <a:off x="961872" y="5012127"/>
              <a:ext cx="167573" cy="25243"/>
            </a:xfrm>
            <a:custGeom>
              <a:avLst/>
              <a:gdLst/>
              <a:ahLst/>
              <a:cxnLst/>
              <a:rect l="l" t="t" r="r" b="b"/>
              <a:pathLst>
                <a:path w="3379" h="509" extrusionOk="0">
                  <a:moveTo>
                    <a:pt x="2356" y="1"/>
                  </a:moveTo>
                  <a:cubicBezTo>
                    <a:pt x="2109" y="1"/>
                    <a:pt x="1736" y="8"/>
                    <a:pt x="1308" y="39"/>
                  </a:cubicBezTo>
                  <a:cubicBezTo>
                    <a:pt x="535" y="96"/>
                    <a:pt x="115" y="187"/>
                    <a:pt x="57" y="278"/>
                  </a:cubicBezTo>
                  <a:cubicBezTo>
                    <a:pt x="1" y="369"/>
                    <a:pt x="649" y="448"/>
                    <a:pt x="1570" y="448"/>
                  </a:cubicBezTo>
                  <a:cubicBezTo>
                    <a:pt x="2154" y="448"/>
                    <a:pt x="2633" y="508"/>
                    <a:pt x="2935" y="508"/>
                  </a:cubicBezTo>
                  <a:cubicBezTo>
                    <a:pt x="3108" y="508"/>
                    <a:pt x="3223" y="488"/>
                    <a:pt x="3265" y="426"/>
                  </a:cubicBezTo>
                  <a:cubicBezTo>
                    <a:pt x="3378" y="244"/>
                    <a:pt x="2673" y="5"/>
                    <a:pt x="2673" y="5"/>
                  </a:cubicBezTo>
                  <a:cubicBezTo>
                    <a:pt x="2673" y="5"/>
                    <a:pt x="2555" y="1"/>
                    <a:pt x="2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6"/>
            <p:cNvSpPr/>
            <p:nvPr/>
          </p:nvSpPr>
          <p:spPr>
            <a:xfrm>
              <a:off x="732303" y="5082153"/>
              <a:ext cx="536888" cy="70620"/>
            </a:xfrm>
            <a:custGeom>
              <a:avLst/>
              <a:gdLst/>
              <a:ahLst/>
              <a:cxnLst/>
              <a:rect l="l" t="t" r="r" b="b"/>
              <a:pathLst>
                <a:path w="10826" h="1424" extrusionOk="0">
                  <a:moveTo>
                    <a:pt x="4097" y="1"/>
                  </a:moveTo>
                  <a:cubicBezTo>
                    <a:pt x="4025" y="1"/>
                    <a:pt x="3963" y="5"/>
                    <a:pt x="3913" y="15"/>
                  </a:cubicBezTo>
                  <a:cubicBezTo>
                    <a:pt x="3322" y="140"/>
                    <a:pt x="2434" y="322"/>
                    <a:pt x="2014" y="401"/>
                  </a:cubicBezTo>
                  <a:cubicBezTo>
                    <a:pt x="1605" y="492"/>
                    <a:pt x="1" y="822"/>
                    <a:pt x="501" y="913"/>
                  </a:cubicBezTo>
                  <a:cubicBezTo>
                    <a:pt x="1013" y="1004"/>
                    <a:pt x="569" y="1152"/>
                    <a:pt x="3003" y="1300"/>
                  </a:cubicBezTo>
                  <a:cubicBezTo>
                    <a:pt x="4445" y="1388"/>
                    <a:pt x="5440" y="1423"/>
                    <a:pt x="6133" y="1423"/>
                  </a:cubicBezTo>
                  <a:cubicBezTo>
                    <a:pt x="6605" y="1423"/>
                    <a:pt x="6938" y="1407"/>
                    <a:pt x="7177" y="1379"/>
                  </a:cubicBezTo>
                  <a:cubicBezTo>
                    <a:pt x="7327" y="1365"/>
                    <a:pt x="7480" y="1362"/>
                    <a:pt x="7636" y="1362"/>
                  </a:cubicBezTo>
                  <a:cubicBezTo>
                    <a:pt x="7741" y="1362"/>
                    <a:pt x="7848" y="1364"/>
                    <a:pt x="7956" y="1364"/>
                  </a:cubicBezTo>
                  <a:cubicBezTo>
                    <a:pt x="8332" y="1364"/>
                    <a:pt x="8727" y="1348"/>
                    <a:pt x="9145" y="1209"/>
                  </a:cubicBezTo>
                  <a:cubicBezTo>
                    <a:pt x="9850" y="970"/>
                    <a:pt x="10771" y="731"/>
                    <a:pt x="10805" y="618"/>
                  </a:cubicBezTo>
                  <a:cubicBezTo>
                    <a:pt x="10825" y="506"/>
                    <a:pt x="8748" y="216"/>
                    <a:pt x="8099" y="216"/>
                  </a:cubicBezTo>
                  <a:cubicBezTo>
                    <a:pt x="8017" y="216"/>
                    <a:pt x="7957" y="221"/>
                    <a:pt x="7928" y="231"/>
                  </a:cubicBezTo>
                  <a:cubicBezTo>
                    <a:pt x="7734" y="295"/>
                    <a:pt x="7481" y="320"/>
                    <a:pt x="7194" y="320"/>
                  </a:cubicBezTo>
                  <a:cubicBezTo>
                    <a:pt x="6171" y="320"/>
                    <a:pt x="4731" y="1"/>
                    <a:pt x="40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6"/>
            <p:cNvSpPr/>
            <p:nvPr/>
          </p:nvSpPr>
          <p:spPr>
            <a:xfrm>
              <a:off x="-145850" y="5131003"/>
              <a:ext cx="199709" cy="30847"/>
            </a:xfrm>
            <a:custGeom>
              <a:avLst/>
              <a:gdLst/>
              <a:ahLst/>
              <a:cxnLst/>
              <a:rect l="l" t="t" r="r" b="b"/>
              <a:pathLst>
                <a:path w="4027" h="622" extrusionOk="0">
                  <a:moveTo>
                    <a:pt x="2800" y="1"/>
                  </a:moveTo>
                  <a:cubicBezTo>
                    <a:pt x="2587" y="1"/>
                    <a:pt x="2313" y="16"/>
                    <a:pt x="2047" y="76"/>
                  </a:cubicBezTo>
                  <a:cubicBezTo>
                    <a:pt x="1479" y="190"/>
                    <a:pt x="0" y="190"/>
                    <a:pt x="296" y="338"/>
                  </a:cubicBezTo>
                  <a:cubicBezTo>
                    <a:pt x="554" y="466"/>
                    <a:pt x="1582" y="621"/>
                    <a:pt x="2346" y="621"/>
                  </a:cubicBezTo>
                  <a:cubicBezTo>
                    <a:pt x="2458" y="621"/>
                    <a:pt x="2564" y="618"/>
                    <a:pt x="2661" y="611"/>
                  </a:cubicBezTo>
                  <a:cubicBezTo>
                    <a:pt x="3435" y="554"/>
                    <a:pt x="4026" y="463"/>
                    <a:pt x="4026" y="338"/>
                  </a:cubicBezTo>
                  <a:cubicBezTo>
                    <a:pt x="4026" y="224"/>
                    <a:pt x="3195" y="19"/>
                    <a:pt x="3195" y="19"/>
                  </a:cubicBezTo>
                  <a:cubicBezTo>
                    <a:pt x="3195" y="19"/>
                    <a:pt x="3034" y="1"/>
                    <a:pt x="28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6" name="Google Shape;476;p6"/>
          <p:cNvGrpSpPr/>
          <p:nvPr/>
        </p:nvGrpSpPr>
        <p:grpSpPr>
          <a:xfrm>
            <a:off x="7368681" y="-52058"/>
            <a:ext cx="681288" cy="392398"/>
            <a:chOff x="-1845600" y="2328822"/>
            <a:chExt cx="1591050" cy="916603"/>
          </a:xfrm>
        </p:grpSpPr>
        <p:sp>
          <p:nvSpPr>
            <p:cNvPr id="477" name="Google Shape;477;p6"/>
            <p:cNvSpPr/>
            <p:nvPr/>
          </p:nvSpPr>
          <p:spPr>
            <a:xfrm>
              <a:off x="-1845600" y="2328822"/>
              <a:ext cx="1591050" cy="916603"/>
            </a:xfrm>
            <a:custGeom>
              <a:avLst/>
              <a:gdLst/>
              <a:ahLst/>
              <a:cxnLst/>
              <a:rect l="l" t="t" r="r" b="b"/>
              <a:pathLst>
                <a:path w="8594" h="4951" extrusionOk="0">
                  <a:moveTo>
                    <a:pt x="1420" y="0"/>
                  </a:moveTo>
                  <a:cubicBezTo>
                    <a:pt x="604" y="0"/>
                    <a:pt x="1" y="137"/>
                    <a:pt x="7" y="388"/>
                  </a:cubicBezTo>
                  <a:cubicBezTo>
                    <a:pt x="7" y="889"/>
                    <a:pt x="3180" y="3618"/>
                    <a:pt x="5102" y="4346"/>
                  </a:cubicBezTo>
                  <a:cubicBezTo>
                    <a:pt x="6333" y="4810"/>
                    <a:pt x="7324" y="4950"/>
                    <a:pt x="7911" y="4950"/>
                  </a:cubicBezTo>
                  <a:cubicBezTo>
                    <a:pt x="8246" y="4950"/>
                    <a:pt x="8450" y="4904"/>
                    <a:pt x="8491" y="4847"/>
                  </a:cubicBezTo>
                  <a:cubicBezTo>
                    <a:pt x="8593" y="4699"/>
                    <a:pt x="8093" y="3767"/>
                    <a:pt x="7797" y="3436"/>
                  </a:cubicBezTo>
                  <a:cubicBezTo>
                    <a:pt x="7797" y="3436"/>
                    <a:pt x="5648" y="946"/>
                    <a:pt x="3965" y="388"/>
                  </a:cubicBezTo>
                  <a:cubicBezTo>
                    <a:pt x="3152" y="123"/>
                    <a:pt x="2191" y="0"/>
                    <a:pt x="1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6"/>
            <p:cNvSpPr/>
            <p:nvPr/>
          </p:nvSpPr>
          <p:spPr>
            <a:xfrm>
              <a:off x="-1510136" y="2496184"/>
              <a:ext cx="910864" cy="501901"/>
            </a:xfrm>
            <a:custGeom>
              <a:avLst/>
              <a:gdLst/>
              <a:ahLst/>
              <a:cxnLst/>
              <a:rect l="l" t="t" r="r" b="b"/>
              <a:pathLst>
                <a:path w="4920" h="2711" extrusionOk="0">
                  <a:moveTo>
                    <a:pt x="76" y="0"/>
                  </a:moveTo>
                  <a:cubicBezTo>
                    <a:pt x="26" y="0"/>
                    <a:pt x="0" y="70"/>
                    <a:pt x="48" y="98"/>
                  </a:cubicBezTo>
                  <a:cubicBezTo>
                    <a:pt x="1288" y="770"/>
                    <a:pt x="2528" y="1452"/>
                    <a:pt x="3768" y="2123"/>
                  </a:cubicBezTo>
                  <a:cubicBezTo>
                    <a:pt x="4120" y="2317"/>
                    <a:pt x="4461" y="2510"/>
                    <a:pt x="4814" y="2703"/>
                  </a:cubicBezTo>
                  <a:cubicBezTo>
                    <a:pt x="4823" y="2709"/>
                    <a:pt x="4831" y="2711"/>
                    <a:pt x="4839" y="2711"/>
                  </a:cubicBezTo>
                  <a:cubicBezTo>
                    <a:pt x="4885" y="2711"/>
                    <a:pt x="4919" y="2641"/>
                    <a:pt x="4871" y="2612"/>
                  </a:cubicBezTo>
                  <a:cubicBezTo>
                    <a:pt x="3631" y="1930"/>
                    <a:pt x="2391" y="1259"/>
                    <a:pt x="1152" y="576"/>
                  </a:cubicBezTo>
                  <a:cubicBezTo>
                    <a:pt x="799" y="383"/>
                    <a:pt x="447" y="201"/>
                    <a:pt x="106" y="8"/>
                  </a:cubicBezTo>
                  <a:cubicBezTo>
                    <a:pt x="95" y="2"/>
                    <a:pt x="85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6"/>
            <p:cNvSpPr/>
            <p:nvPr/>
          </p:nvSpPr>
          <p:spPr>
            <a:xfrm>
              <a:off x="-1279458" y="2509514"/>
              <a:ext cx="112192" cy="43136"/>
            </a:xfrm>
            <a:custGeom>
              <a:avLst/>
              <a:gdLst/>
              <a:ahLst/>
              <a:cxnLst/>
              <a:rect l="l" t="t" r="r" b="b"/>
              <a:pathLst>
                <a:path w="606" h="233" extrusionOk="0">
                  <a:moveTo>
                    <a:pt x="539" y="0"/>
                  </a:moveTo>
                  <a:cubicBezTo>
                    <a:pt x="533" y="0"/>
                    <a:pt x="527" y="2"/>
                    <a:pt x="520" y="4"/>
                  </a:cubicBezTo>
                  <a:cubicBezTo>
                    <a:pt x="372" y="49"/>
                    <a:pt x="213" y="84"/>
                    <a:pt x="65" y="129"/>
                  </a:cubicBezTo>
                  <a:cubicBezTo>
                    <a:pt x="1" y="140"/>
                    <a:pt x="27" y="232"/>
                    <a:pt x="79" y="232"/>
                  </a:cubicBezTo>
                  <a:cubicBezTo>
                    <a:pt x="82" y="232"/>
                    <a:pt x="85" y="232"/>
                    <a:pt x="88" y="231"/>
                  </a:cubicBezTo>
                  <a:cubicBezTo>
                    <a:pt x="247" y="186"/>
                    <a:pt x="395" y="152"/>
                    <a:pt x="554" y="107"/>
                  </a:cubicBezTo>
                  <a:cubicBezTo>
                    <a:pt x="605" y="86"/>
                    <a:pt x="592" y="0"/>
                    <a:pt x="5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6"/>
            <p:cNvSpPr/>
            <p:nvPr/>
          </p:nvSpPr>
          <p:spPr>
            <a:xfrm>
              <a:off x="-1349624" y="2687984"/>
              <a:ext cx="73869" cy="78127"/>
            </a:xfrm>
            <a:custGeom>
              <a:avLst/>
              <a:gdLst/>
              <a:ahLst/>
              <a:cxnLst/>
              <a:rect l="l" t="t" r="r" b="b"/>
              <a:pathLst>
                <a:path w="399" h="422" extrusionOk="0">
                  <a:moveTo>
                    <a:pt x="53" y="1"/>
                  </a:moveTo>
                  <a:cubicBezTo>
                    <a:pt x="40" y="1"/>
                    <a:pt x="29" y="6"/>
                    <a:pt x="23" y="18"/>
                  </a:cubicBezTo>
                  <a:cubicBezTo>
                    <a:pt x="0" y="30"/>
                    <a:pt x="0" y="63"/>
                    <a:pt x="23" y="86"/>
                  </a:cubicBezTo>
                  <a:cubicBezTo>
                    <a:pt x="114" y="189"/>
                    <a:pt x="205" y="303"/>
                    <a:pt x="308" y="405"/>
                  </a:cubicBezTo>
                  <a:cubicBezTo>
                    <a:pt x="313" y="416"/>
                    <a:pt x="327" y="422"/>
                    <a:pt x="341" y="422"/>
                  </a:cubicBezTo>
                  <a:cubicBezTo>
                    <a:pt x="356" y="422"/>
                    <a:pt x="370" y="416"/>
                    <a:pt x="376" y="405"/>
                  </a:cubicBezTo>
                  <a:cubicBezTo>
                    <a:pt x="399" y="382"/>
                    <a:pt x="399" y="348"/>
                    <a:pt x="376" y="325"/>
                  </a:cubicBezTo>
                  <a:cubicBezTo>
                    <a:pt x="285" y="223"/>
                    <a:pt x="194" y="121"/>
                    <a:pt x="91" y="18"/>
                  </a:cubicBezTo>
                  <a:cubicBezTo>
                    <a:pt x="80" y="6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6"/>
            <p:cNvSpPr/>
            <p:nvPr/>
          </p:nvSpPr>
          <p:spPr>
            <a:xfrm>
              <a:off x="-1040078" y="2632258"/>
              <a:ext cx="99047" cy="27955"/>
            </a:xfrm>
            <a:custGeom>
              <a:avLst/>
              <a:gdLst/>
              <a:ahLst/>
              <a:cxnLst/>
              <a:rect l="l" t="t" r="r" b="b"/>
              <a:pathLst>
                <a:path w="535" h="151" extrusionOk="0">
                  <a:moveTo>
                    <a:pt x="478" y="0"/>
                  </a:moveTo>
                  <a:cubicBezTo>
                    <a:pt x="342" y="23"/>
                    <a:pt x="193" y="35"/>
                    <a:pt x="57" y="46"/>
                  </a:cubicBezTo>
                  <a:cubicBezTo>
                    <a:pt x="34" y="46"/>
                    <a:pt x="0" y="69"/>
                    <a:pt x="0" y="103"/>
                  </a:cubicBezTo>
                  <a:cubicBezTo>
                    <a:pt x="0" y="123"/>
                    <a:pt x="26" y="151"/>
                    <a:pt x="47" y="151"/>
                  </a:cubicBezTo>
                  <a:cubicBezTo>
                    <a:pt x="51" y="151"/>
                    <a:pt x="54" y="150"/>
                    <a:pt x="57" y="149"/>
                  </a:cubicBezTo>
                  <a:cubicBezTo>
                    <a:pt x="193" y="137"/>
                    <a:pt x="342" y="126"/>
                    <a:pt x="478" y="103"/>
                  </a:cubicBezTo>
                  <a:cubicBezTo>
                    <a:pt x="512" y="103"/>
                    <a:pt x="535" y="91"/>
                    <a:pt x="535" y="58"/>
                  </a:cubicBezTo>
                  <a:cubicBezTo>
                    <a:pt x="535" y="35"/>
                    <a:pt x="512" y="0"/>
                    <a:pt x="4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6"/>
            <p:cNvSpPr/>
            <p:nvPr/>
          </p:nvSpPr>
          <p:spPr>
            <a:xfrm>
              <a:off x="-1143383" y="2787216"/>
              <a:ext cx="63316" cy="89605"/>
            </a:xfrm>
            <a:custGeom>
              <a:avLst/>
              <a:gdLst/>
              <a:ahLst/>
              <a:cxnLst/>
              <a:rect l="l" t="t" r="r" b="b"/>
              <a:pathLst>
                <a:path w="342" h="484" extrusionOk="0">
                  <a:moveTo>
                    <a:pt x="55" y="1"/>
                  </a:moveTo>
                  <a:cubicBezTo>
                    <a:pt x="48" y="1"/>
                    <a:pt x="41" y="2"/>
                    <a:pt x="35" y="5"/>
                  </a:cubicBezTo>
                  <a:cubicBezTo>
                    <a:pt x="13" y="17"/>
                    <a:pt x="1" y="50"/>
                    <a:pt x="24" y="85"/>
                  </a:cubicBezTo>
                  <a:cubicBezTo>
                    <a:pt x="92" y="210"/>
                    <a:pt x="172" y="335"/>
                    <a:pt x="240" y="460"/>
                  </a:cubicBezTo>
                  <a:cubicBezTo>
                    <a:pt x="247" y="474"/>
                    <a:pt x="263" y="484"/>
                    <a:pt x="279" y="484"/>
                  </a:cubicBezTo>
                  <a:cubicBezTo>
                    <a:pt x="289" y="484"/>
                    <a:pt x="300" y="480"/>
                    <a:pt x="308" y="472"/>
                  </a:cubicBezTo>
                  <a:cubicBezTo>
                    <a:pt x="331" y="460"/>
                    <a:pt x="342" y="426"/>
                    <a:pt x="331" y="404"/>
                  </a:cubicBezTo>
                  <a:cubicBezTo>
                    <a:pt x="251" y="278"/>
                    <a:pt x="183" y="153"/>
                    <a:pt x="104" y="28"/>
                  </a:cubicBezTo>
                  <a:cubicBezTo>
                    <a:pt x="95" y="11"/>
                    <a:pt x="74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-837911" y="2747227"/>
              <a:ext cx="88495" cy="30547"/>
            </a:xfrm>
            <a:custGeom>
              <a:avLst/>
              <a:gdLst/>
              <a:ahLst/>
              <a:cxnLst/>
              <a:rect l="l" t="t" r="r" b="b"/>
              <a:pathLst>
                <a:path w="478" h="165" extrusionOk="0">
                  <a:moveTo>
                    <a:pt x="422" y="1"/>
                  </a:moveTo>
                  <a:cubicBezTo>
                    <a:pt x="415" y="1"/>
                    <a:pt x="407" y="2"/>
                    <a:pt x="398" y="5"/>
                  </a:cubicBezTo>
                  <a:cubicBezTo>
                    <a:pt x="284" y="16"/>
                    <a:pt x="160" y="39"/>
                    <a:pt x="46" y="62"/>
                  </a:cubicBezTo>
                  <a:cubicBezTo>
                    <a:pt x="11" y="62"/>
                    <a:pt x="0" y="96"/>
                    <a:pt x="0" y="119"/>
                  </a:cubicBezTo>
                  <a:cubicBezTo>
                    <a:pt x="11" y="153"/>
                    <a:pt x="46" y="165"/>
                    <a:pt x="69" y="165"/>
                  </a:cubicBezTo>
                  <a:cubicBezTo>
                    <a:pt x="193" y="142"/>
                    <a:pt x="307" y="119"/>
                    <a:pt x="432" y="107"/>
                  </a:cubicBezTo>
                  <a:cubicBezTo>
                    <a:pt x="455" y="96"/>
                    <a:pt x="478" y="62"/>
                    <a:pt x="466" y="39"/>
                  </a:cubicBezTo>
                  <a:cubicBezTo>
                    <a:pt x="458" y="14"/>
                    <a:pt x="443" y="1"/>
                    <a:pt x="4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-934736" y="2919402"/>
              <a:ext cx="63316" cy="89235"/>
            </a:xfrm>
            <a:custGeom>
              <a:avLst/>
              <a:gdLst/>
              <a:ahLst/>
              <a:cxnLst/>
              <a:rect l="l" t="t" r="r" b="b"/>
              <a:pathLst>
                <a:path w="342" h="482" extrusionOk="0">
                  <a:moveTo>
                    <a:pt x="63" y="1"/>
                  </a:moveTo>
                  <a:cubicBezTo>
                    <a:pt x="52" y="1"/>
                    <a:pt x="42" y="4"/>
                    <a:pt x="34" y="8"/>
                  </a:cubicBezTo>
                  <a:cubicBezTo>
                    <a:pt x="11" y="19"/>
                    <a:pt x="0" y="53"/>
                    <a:pt x="23" y="76"/>
                  </a:cubicBezTo>
                  <a:cubicBezTo>
                    <a:pt x="91" y="201"/>
                    <a:pt x="159" y="326"/>
                    <a:pt x="239" y="463"/>
                  </a:cubicBezTo>
                  <a:cubicBezTo>
                    <a:pt x="245" y="476"/>
                    <a:pt x="260" y="482"/>
                    <a:pt x="275" y="482"/>
                  </a:cubicBezTo>
                  <a:cubicBezTo>
                    <a:pt x="286" y="482"/>
                    <a:pt x="297" y="479"/>
                    <a:pt x="307" y="474"/>
                  </a:cubicBezTo>
                  <a:cubicBezTo>
                    <a:pt x="330" y="463"/>
                    <a:pt x="341" y="428"/>
                    <a:pt x="330" y="406"/>
                  </a:cubicBezTo>
                  <a:cubicBezTo>
                    <a:pt x="250" y="281"/>
                    <a:pt x="182" y="155"/>
                    <a:pt x="114" y="31"/>
                  </a:cubicBezTo>
                  <a:cubicBezTo>
                    <a:pt x="100" y="9"/>
                    <a:pt x="80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5" name="Google Shape;485;p6"/>
          <p:cNvSpPr/>
          <p:nvPr/>
        </p:nvSpPr>
        <p:spPr>
          <a:xfrm>
            <a:off x="8818372" y="1289963"/>
            <a:ext cx="490700" cy="297427"/>
          </a:xfrm>
          <a:custGeom>
            <a:avLst/>
            <a:gdLst/>
            <a:ahLst/>
            <a:cxnLst/>
            <a:rect l="l" t="t" r="r" b="b"/>
            <a:pathLst>
              <a:path w="5301" h="3213" extrusionOk="0">
                <a:moveTo>
                  <a:pt x="4688" y="0"/>
                </a:moveTo>
                <a:cubicBezTo>
                  <a:pt x="3960" y="0"/>
                  <a:pt x="1852" y="678"/>
                  <a:pt x="1035" y="1393"/>
                </a:cubicBezTo>
                <a:cubicBezTo>
                  <a:pt x="125" y="2200"/>
                  <a:pt x="1" y="3030"/>
                  <a:pt x="183" y="3109"/>
                </a:cubicBezTo>
                <a:cubicBezTo>
                  <a:pt x="376" y="3200"/>
                  <a:pt x="1081" y="3212"/>
                  <a:pt x="1081" y="3212"/>
                </a:cubicBezTo>
                <a:cubicBezTo>
                  <a:pt x="1081" y="3212"/>
                  <a:pt x="2764" y="3109"/>
                  <a:pt x="3754" y="1779"/>
                </a:cubicBezTo>
                <a:cubicBezTo>
                  <a:pt x="4743" y="460"/>
                  <a:pt x="5301" y="221"/>
                  <a:pt x="4879" y="28"/>
                </a:cubicBezTo>
                <a:cubicBezTo>
                  <a:pt x="4836" y="9"/>
                  <a:pt x="4771" y="0"/>
                  <a:pt x="468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6" name="Google Shape;486;p6"/>
          <p:cNvGrpSpPr/>
          <p:nvPr/>
        </p:nvGrpSpPr>
        <p:grpSpPr>
          <a:xfrm>
            <a:off x="-40378" y="2999037"/>
            <a:ext cx="352687" cy="572711"/>
            <a:chOff x="-40380" y="2434052"/>
            <a:chExt cx="468190" cy="760270"/>
          </a:xfrm>
        </p:grpSpPr>
        <p:grpSp>
          <p:nvGrpSpPr>
            <p:cNvPr id="487" name="Google Shape;487;p6"/>
            <p:cNvGrpSpPr/>
            <p:nvPr/>
          </p:nvGrpSpPr>
          <p:grpSpPr>
            <a:xfrm>
              <a:off x="-40380" y="2434052"/>
              <a:ext cx="223565" cy="222074"/>
              <a:chOff x="-1315460" y="2736640"/>
              <a:chExt cx="412938" cy="410184"/>
            </a:xfrm>
          </p:grpSpPr>
          <p:sp>
            <p:nvSpPr>
              <p:cNvPr id="488" name="Google Shape;488;p6"/>
              <p:cNvSpPr/>
              <p:nvPr/>
            </p:nvSpPr>
            <p:spPr>
              <a:xfrm>
                <a:off x="-1315460" y="2736640"/>
                <a:ext cx="412938" cy="410184"/>
              </a:xfrm>
              <a:custGeom>
                <a:avLst/>
                <a:gdLst/>
                <a:ahLst/>
                <a:cxnLst/>
                <a:rect l="l" t="t" r="r" b="b"/>
                <a:pathLst>
                  <a:path w="5098" h="5064" extrusionOk="0">
                    <a:moveTo>
                      <a:pt x="3331" y="0"/>
                    </a:moveTo>
                    <a:cubicBezTo>
                      <a:pt x="3272" y="0"/>
                      <a:pt x="3216" y="14"/>
                      <a:pt x="3162" y="42"/>
                    </a:cubicBezTo>
                    <a:cubicBezTo>
                      <a:pt x="3162" y="42"/>
                      <a:pt x="0" y="1930"/>
                      <a:pt x="114" y="2647"/>
                    </a:cubicBezTo>
                    <a:cubicBezTo>
                      <a:pt x="228" y="3375"/>
                      <a:pt x="284" y="3489"/>
                      <a:pt x="614" y="3875"/>
                    </a:cubicBezTo>
                    <a:cubicBezTo>
                      <a:pt x="944" y="4262"/>
                      <a:pt x="1502" y="4864"/>
                      <a:pt x="2331" y="4978"/>
                    </a:cubicBezTo>
                    <a:cubicBezTo>
                      <a:pt x="2747" y="5035"/>
                      <a:pt x="3136" y="5063"/>
                      <a:pt x="3470" y="5063"/>
                    </a:cubicBezTo>
                    <a:cubicBezTo>
                      <a:pt x="3805" y="5063"/>
                      <a:pt x="4083" y="5035"/>
                      <a:pt x="4277" y="4978"/>
                    </a:cubicBezTo>
                    <a:cubicBezTo>
                      <a:pt x="4663" y="4864"/>
                      <a:pt x="4879" y="3591"/>
                      <a:pt x="4993" y="2817"/>
                    </a:cubicBezTo>
                    <a:cubicBezTo>
                      <a:pt x="5098" y="2101"/>
                      <a:pt x="4063" y="0"/>
                      <a:pt x="33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6"/>
              <p:cNvSpPr/>
              <p:nvPr/>
            </p:nvSpPr>
            <p:spPr>
              <a:xfrm>
                <a:off x="-1157997" y="2834407"/>
                <a:ext cx="184356" cy="233847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887" extrusionOk="0">
                    <a:moveTo>
                      <a:pt x="1272" y="0"/>
                    </a:moveTo>
                    <a:cubicBezTo>
                      <a:pt x="840" y="0"/>
                      <a:pt x="525" y="324"/>
                      <a:pt x="387" y="507"/>
                    </a:cubicBezTo>
                    <a:cubicBezTo>
                      <a:pt x="217" y="723"/>
                      <a:pt x="1" y="1337"/>
                      <a:pt x="331" y="1724"/>
                    </a:cubicBezTo>
                    <a:cubicBezTo>
                      <a:pt x="649" y="2098"/>
                      <a:pt x="979" y="2887"/>
                      <a:pt x="1402" y="2887"/>
                    </a:cubicBezTo>
                    <a:cubicBezTo>
                      <a:pt x="1416" y="2887"/>
                      <a:pt x="1431" y="2886"/>
                      <a:pt x="1446" y="2884"/>
                    </a:cubicBezTo>
                    <a:cubicBezTo>
                      <a:pt x="1889" y="2828"/>
                      <a:pt x="1889" y="2384"/>
                      <a:pt x="1946" y="1940"/>
                    </a:cubicBezTo>
                    <a:cubicBezTo>
                      <a:pt x="1991" y="1496"/>
                      <a:pt x="2275" y="894"/>
                      <a:pt x="2162" y="780"/>
                    </a:cubicBezTo>
                    <a:cubicBezTo>
                      <a:pt x="2162" y="780"/>
                      <a:pt x="2219" y="280"/>
                      <a:pt x="1605" y="63"/>
                    </a:cubicBezTo>
                    <a:cubicBezTo>
                      <a:pt x="1487" y="19"/>
                      <a:pt x="1376" y="0"/>
                      <a:pt x="12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0" name="Google Shape;490;p6"/>
            <p:cNvGrpSpPr/>
            <p:nvPr/>
          </p:nvGrpSpPr>
          <p:grpSpPr>
            <a:xfrm>
              <a:off x="201351" y="2615846"/>
              <a:ext cx="226459" cy="214794"/>
              <a:chOff x="-1643426" y="2452494"/>
              <a:chExt cx="418284" cy="396738"/>
            </a:xfrm>
          </p:grpSpPr>
          <p:sp>
            <p:nvSpPr>
              <p:cNvPr id="491" name="Google Shape;491;p6"/>
              <p:cNvSpPr/>
              <p:nvPr/>
            </p:nvSpPr>
            <p:spPr>
              <a:xfrm>
                <a:off x="-1643426" y="2452494"/>
                <a:ext cx="418284" cy="396738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4898" extrusionOk="0">
                    <a:moveTo>
                      <a:pt x="2689" y="1"/>
                    </a:moveTo>
                    <a:cubicBezTo>
                      <a:pt x="2294" y="1"/>
                      <a:pt x="1975" y="47"/>
                      <a:pt x="1888" y="173"/>
                    </a:cubicBezTo>
                    <a:cubicBezTo>
                      <a:pt x="1888" y="173"/>
                      <a:pt x="1058" y="1447"/>
                      <a:pt x="671" y="2220"/>
                    </a:cubicBezTo>
                    <a:cubicBezTo>
                      <a:pt x="284" y="3004"/>
                      <a:pt x="0" y="3607"/>
                      <a:pt x="284" y="4051"/>
                    </a:cubicBezTo>
                    <a:cubicBezTo>
                      <a:pt x="557" y="4495"/>
                      <a:pt x="1001" y="4608"/>
                      <a:pt x="1388" y="4778"/>
                    </a:cubicBezTo>
                    <a:cubicBezTo>
                      <a:pt x="1581" y="4858"/>
                      <a:pt x="1817" y="4898"/>
                      <a:pt x="2040" y="4898"/>
                    </a:cubicBezTo>
                    <a:cubicBezTo>
                      <a:pt x="2264" y="4898"/>
                      <a:pt x="2474" y="4858"/>
                      <a:pt x="2616" y="4778"/>
                    </a:cubicBezTo>
                    <a:cubicBezTo>
                      <a:pt x="2889" y="4608"/>
                      <a:pt x="4277" y="3664"/>
                      <a:pt x="4550" y="3221"/>
                    </a:cubicBezTo>
                    <a:cubicBezTo>
                      <a:pt x="4834" y="2777"/>
                      <a:pt x="5164" y="2163"/>
                      <a:pt x="5107" y="1560"/>
                    </a:cubicBezTo>
                    <a:cubicBezTo>
                      <a:pt x="5050" y="946"/>
                      <a:pt x="5164" y="388"/>
                      <a:pt x="4550" y="229"/>
                    </a:cubicBezTo>
                    <a:cubicBezTo>
                      <a:pt x="4176" y="124"/>
                      <a:pt x="3331" y="1"/>
                      <a:pt x="2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6"/>
              <p:cNvSpPr/>
              <p:nvPr/>
            </p:nvSpPr>
            <p:spPr>
              <a:xfrm>
                <a:off x="-1571580" y="2577881"/>
                <a:ext cx="176013" cy="16969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2095" extrusionOk="0">
                    <a:moveTo>
                      <a:pt x="1174" y="1"/>
                    </a:moveTo>
                    <a:cubicBezTo>
                      <a:pt x="1108" y="1"/>
                      <a:pt x="1049" y="21"/>
                      <a:pt x="1001" y="69"/>
                    </a:cubicBezTo>
                    <a:cubicBezTo>
                      <a:pt x="1001" y="69"/>
                      <a:pt x="444" y="842"/>
                      <a:pt x="444" y="1115"/>
                    </a:cubicBezTo>
                    <a:cubicBezTo>
                      <a:pt x="444" y="1400"/>
                      <a:pt x="1" y="1946"/>
                      <a:pt x="398" y="2059"/>
                    </a:cubicBezTo>
                    <a:cubicBezTo>
                      <a:pt x="479" y="2083"/>
                      <a:pt x="570" y="2095"/>
                      <a:pt x="664" y="2095"/>
                    </a:cubicBezTo>
                    <a:cubicBezTo>
                      <a:pt x="1021" y="2095"/>
                      <a:pt x="1436" y="1933"/>
                      <a:pt x="1616" y="1673"/>
                    </a:cubicBezTo>
                    <a:cubicBezTo>
                      <a:pt x="1831" y="1343"/>
                      <a:pt x="2172" y="899"/>
                      <a:pt x="1945" y="569"/>
                    </a:cubicBezTo>
                    <a:cubicBezTo>
                      <a:pt x="1774" y="299"/>
                      <a:pt x="1425" y="1"/>
                      <a:pt x="11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3" name="Google Shape;493;p6"/>
            <p:cNvGrpSpPr/>
            <p:nvPr/>
          </p:nvGrpSpPr>
          <p:grpSpPr>
            <a:xfrm>
              <a:off x="-2920" y="2733549"/>
              <a:ext cx="148663" cy="265445"/>
              <a:chOff x="-803301" y="2780542"/>
              <a:chExt cx="274590" cy="490293"/>
            </a:xfrm>
          </p:grpSpPr>
          <p:sp>
            <p:nvSpPr>
              <p:cNvPr id="494" name="Google Shape;494;p6"/>
              <p:cNvSpPr/>
              <p:nvPr/>
            </p:nvSpPr>
            <p:spPr>
              <a:xfrm>
                <a:off x="-803301" y="2780542"/>
                <a:ext cx="274590" cy="490293"/>
              </a:xfrm>
              <a:custGeom>
                <a:avLst/>
                <a:gdLst/>
                <a:ahLst/>
                <a:cxnLst/>
                <a:rect l="l" t="t" r="r" b="b"/>
                <a:pathLst>
                  <a:path w="3390" h="6053" extrusionOk="0">
                    <a:moveTo>
                      <a:pt x="2275" y="1"/>
                    </a:moveTo>
                    <a:cubicBezTo>
                      <a:pt x="2275" y="1"/>
                      <a:pt x="330" y="558"/>
                      <a:pt x="274" y="1172"/>
                    </a:cubicBezTo>
                    <a:cubicBezTo>
                      <a:pt x="228" y="1775"/>
                      <a:pt x="1" y="2060"/>
                      <a:pt x="57" y="2992"/>
                    </a:cubicBezTo>
                    <a:cubicBezTo>
                      <a:pt x="115" y="3936"/>
                      <a:pt x="1331" y="5937"/>
                      <a:pt x="1831" y="6051"/>
                    </a:cubicBezTo>
                    <a:cubicBezTo>
                      <a:pt x="1838" y="6052"/>
                      <a:pt x="1844" y="6053"/>
                      <a:pt x="1850" y="6053"/>
                    </a:cubicBezTo>
                    <a:cubicBezTo>
                      <a:pt x="2358" y="6053"/>
                      <a:pt x="3390" y="2002"/>
                      <a:pt x="3390" y="2002"/>
                    </a:cubicBezTo>
                    <a:lnTo>
                      <a:pt x="227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6"/>
              <p:cNvSpPr/>
              <p:nvPr/>
            </p:nvSpPr>
            <p:spPr>
              <a:xfrm>
                <a:off x="-748950" y="2915082"/>
                <a:ext cx="116154" cy="20371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2515" extrusionOk="0">
                    <a:moveTo>
                      <a:pt x="1274" y="0"/>
                    </a:moveTo>
                    <a:cubicBezTo>
                      <a:pt x="1274" y="0"/>
                      <a:pt x="387" y="228"/>
                      <a:pt x="273" y="672"/>
                    </a:cubicBezTo>
                    <a:cubicBezTo>
                      <a:pt x="160" y="1115"/>
                      <a:pt x="0" y="1672"/>
                      <a:pt x="217" y="2002"/>
                    </a:cubicBezTo>
                    <a:cubicBezTo>
                      <a:pt x="383" y="2243"/>
                      <a:pt x="664" y="2514"/>
                      <a:pt x="910" y="2514"/>
                    </a:cubicBezTo>
                    <a:cubicBezTo>
                      <a:pt x="1001" y="2514"/>
                      <a:pt x="1087" y="2477"/>
                      <a:pt x="1160" y="2388"/>
                    </a:cubicBezTo>
                    <a:cubicBezTo>
                      <a:pt x="1433" y="2059"/>
                      <a:pt x="1274" y="0"/>
                      <a:pt x="1274" y="0"/>
                    </a:cubicBezTo>
                    <a:close/>
                  </a:path>
                </a:pathLst>
              </a:custGeom>
              <a:solidFill>
                <a:srgbClr val="200F0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6" name="Google Shape;496;p6"/>
            <p:cNvGrpSpPr/>
            <p:nvPr/>
          </p:nvGrpSpPr>
          <p:grpSpPr>
            <a:xfrm>
              <a:off x="202796" y="2894928"/>
              <a:ext cx="223566" cy="299394"/>
              <a:chOff x="-1090687" y="2240600"/>
              <a:chExt cx="337203" cy="451575"/>
            </a:xfrm>
          </p:grpSpPr>
          <p:sp>
            <p:nvSpPr>
              <p:cNvPr id="497" name="Google Shape;497;p6"/>
              <p:cNvSpPr/>
              <p:nvPr/>
            </p:nvSpPr>
            <p:spPr>
              <a:xfrm>
                <a:off x="-1090687" y="2240600"/>
                <a:ext cx="337203" cy="451575"/>
              </a:xfrm>
              <a:custGeom>
                <a:avLst/>
                <a:gdLst/>
                <a:ahLst/>
                <a:cxnLst/>
                <a:rect l="l" t="t" r="r" b="b"/>
                <a:pathLst>
                  <a:path w="4163" h="5575" extrusionOk="0">
                    <a:moveTo>
                      <a:pt x="2362" y="1"/>
                    </a:moveTo>
                    <a:cubicBezTo>
                      <a:pt x="2204" y="1"/>
                      <a:pt x="2060" y="56"/>
                      <a:pt x="1945" y="184"/>
                    </a:cubicBezTo>
                    <a:cubicBezTo>
                      <a:pt x="1945" y="184"/>
                      <a:pt x="0" y="1571"/>
                      <a:pt x="0" y="1902"/>
                    </a:cubicBezTo>
                    <a:cubicBezTo>
                      <a:pt x="0" y="2231"/>
                      <a:pt x="114" y="2948"/>
                      <a:pt x="114" y="3289"/>
                    </a:cubicBezTo>
                    <a:cubicBezTo>
                      <a:pt x="114" y="3619"/>
                      <a:pt x="443" y="4449"/>
                      <a:pt x="1001" y="4733"/>
                    </a:cubicBezTo>
                    <a:cubicBezTo>
                      <a:pt x="1519" y="4987"/>
                      <a:pt x="2607" y="5574"/>
                      <a:pt x="3113" y="5574"/>
                    </a:cubicBezTo>
                    <a:cubicBezTo>
                      <a:pt x="3152" y="5574"/>
                      <a:pt x="3187" y="5571"/>
                      <a:pt x="3219" y="5564"/>
                    </a:cubicBezTo>
                    <a:cubicBezTo>
                      <a:pt x="3663" y="5450"/>
                      <a:pt x="3878" y="4779"/>
                      <a:pt x="3935" y="3790"/>
                    </a:cubicBezTo>
                    <a:cubicBezTo>
                      <a:pt x="3992" y="2789"/>
                      <a:pt x="4163" y="1788"/>
                      <a:pt x="3822" y="1128"/>
                    </a:cubicBezTo>
                    <a:cubicBezTo>
                      <a:pt x="3568" y="611"/>
                      <a:pt x="2889" y="1"/>
                      <a:pt x="23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6"/>
              <p:cNvSpPr/>
              <p:nvPr/>
            </p:nvSpPr>
            <p:spPr>
              <a:xfrm>
                <a:off x="-964490" y="2319574"/>
                <a:ext cx="138186" cy="181116"/>
              </a:xfrm>
              <a:custGeom>
                <a:avLst/>
                <a:gdLst/>
                <a:ahLst/>
                <a:cxnLst/>
                <a:rect l="l" t="t" r="r" b="b"/>
                <a:pathLst>
                  <a:path w="1706" h="2236" extrusionOk="0">
                    <a:moveTo>
                      <a:pt x="1009" y="0"/>
                    </a:moveTo>
                    <a:cubicBezTo>
                      <a:pt x="953" y="0"/>
                      <a:pt x="893" y="12"/>
                      <a:pt x="831" y="40"/>
                    </a:cubicBezTo>
                    <a:cubicBezTo>
                      <a:pt x="444" y="199"/>
                      <a:pt x="103" y="540"/>
                      <a:pt x="46" y="869"/>
                    </a:cubicBezTo>
                    <a:cubicBezTo>
                      <a:pt x="0" y="1200"/>
                      <a:pt x="387" y="1973"/>
                      <a:pt x="1046" y="2200"/>
                    </a:cubicBezTo>
                    <a:cubicBezTo>
                      <a:pt x="1122" y="2225"/>
                      <a:pt x="1188" y="2236"/>
                      <a:pt x="1246" y="2236"/>
                    </a:cubicBezTo>
                    <a:cubicBezTo>
                      <a:pt x="1706" y="2236"/>
                      <a:pt x="1661" y="1543"/>
                      <a:pt x="1661" y="1200"/>
                    </a:cubicBezTo>
                    <a:cubicBezTo>
                      <a:pt x="1661" y="813"/>
                      <a:pt x="1490" y="313"/>
                      <a:pt x="1490" y="313"/>
                    </a:cubicBezTo>
                    <a:cubicBezTo>
                      <a:pt x="1490" y="313"/>
                      <a:pt x="1298" y="0"/>
                      <a:pt x="100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99" name="Google Shape;499;p6"/>
          <p:cNvGrpSpPr/>
          <p:nvPr/>
        </p:nvGrpSpPr>
        <p:grpSpPr>
          <a:xfrm>
            <a:off x="3794115" y="4847952"/>
            <a:ext cx="534307" cy="338795"/>
            <a:chOff x="3655213" y="4107473"/>
            <a:chExt cx="1811210" cy="1148458"/>
          </a:xfrm>
        </p:grpSpPr>
        <p:sp>
          <p:nvSpPr>
            <p:cNvPr id="500" name="Google Shape;500;p6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6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6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6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4" name="Google Shape;504;p6"/>
          <p:cNvGrpSpPr/>
          <p:nvPr/>
        </p:nvGrpSpPr>
        <p:grpSpPr>
          <a:xfrm rot="1541014">
            <a:off x="-1545047" y="-625664"/>
            <a:ext cx="2107485" cy="1207588"/>
            <a:chOff x="10287875" y="865650"/>
            <a:chExt cx="2107488" cy="1207590"/>
          </a:xfrm>
        </p:grpSpPr>
        <p:sp>
          <p:nvSpPr>
            <p:cNvPr id="505" name="Google Shape;505;p6"/>
            <p:cNvSpPr/>
            <p:nvPr/>
          </p:nvSpPr>
          <p:spPr>
            <a:xfrm>
              <a:off x="10287875" y="865650"/>
              <a:ext cx="2107488" cy="1207590"/>
            </a:xfrm>
            <a:custGeom>
              <a:avLst/>
              <a:gdLst/>
              <a:ahLst/>
              <a:cxnLst/>
              <a:rect l="l" t="t" r="r" b="b"/>
              <a:pathLst>
                <a:path w="15185" h="8701" extrusionOk="0">
                  <a:moveTo>
                    <a:pt x="15127" y="0"/>
                  </a:moveTo>
                  <a:lnTo>
                    <a:pt x="14240" y="35"/>
                  </a:lnTo>
                  <a:lnTo>
                    <a:pt x="14035" y="46"/>
                  </a:lnTo>
                  <a:lnTo>
                    <a:pt x="13330" y="68"/>
                  </a:lnTo>
                  <a:lnTo>
                    <a:pt x="13251" y="80"/>
                  </a:lnTo>
                  <a:lnTo>
                    <a:pt x="12523" y="103"/>
                  </a:lnTo>
                  <a:lnTo>
                    <a:pt x="12261" y="114"/>
                  </a:lnTo>
                  <a:lnTo>
                    <a:pt x="7097" y="330"/>
                  </a:lnTo>
                  <a:lnTo>
                    <a:pt x="7018" y="330"/>
                  </a:lnTo>
                  <a:lnTo>
                    <a:pt x="6165" y="364"/>
                  </a:lnTo>
                  <a:lnTo>
                    <a:pt x="5995" y="364"/>
                  </a:lnTo>
                  <a:lnTo>
                    <a:pt x="1" y="614"/>
                  </a:lnTo>
                  <a:cubicBezTo>
                    <a:pt x="1" y="614"/>
                    <a:pt x="1127" y="2286"/>
                    <a:pt x="1127" y="2730"/>
                  </a:cubicBezTo>
                  <a:cubicBezTo>
                    <a:pt x="1127" y="3185"/>
                    <a:pt x="615" y="3128"/>
                    <a:pt x="1127" y="3901"/>
                  </a:cubicBezTo>
                  <a:cubicBezTo>
                    <a:pt x="1627" y="4686"/>
                    <a:pt x="1900" y="4629"/>
                    <a:pt x="2070" y="5300"/>
                  </a:cubicBezTo>
                  <a:cubicBezTo>
                    <a:pt x="2241" y="5971"/>
                    <a:pt x="2753" y="8292"/>
                    <a:pt x="2753" y="8292"/>
                  </a:cubicBezTo>
                  <a:lnTo>
                    <a:pt x="2958" y="8302"/>
                  </a:lnTo>
                  <a:lnTo>
                    <a:pt x="3390" y="8337"/>
                  </a:lnTo>
                  <a:lnTo>
                    <a:pt x="3845" y="8371"/>
                  </a:lnTo>
                  <a:lnTo>
                    <a:pt x="4061" y="8383"/>
                  </a:lnTo>
                  <a:lnTo>
                    <a:pt x="7029" y="8587"/>
                  </a:lnTo>
                  <a:lnTo>
                    <a:pt x="7439" y="8621"/>
                  </a:lnTo>
                  <a:lnTo>
                    <a:pt x="7916" y="8655"/>
                  </a:lnTo>
                  <a:lnTo>
                    <a:pt x="8348" y="8689"/>
                  </a:lnTo>
                  <a:lnTo>
                    <a:pt x="8621" y="8701"/>
                  </a:lnTo>
                  <a:lnTo>
                    <a:pt x="8803" y="8689"/>
                  </a:lnTo>
                  <a:lnTo>
                    <a:pt x="9316" y="8633"/>
                  </a:lnTo>
                  <a:lnTo>
                    <a:pt x="12614" y="8292"/>
                  </a:lnTo>
                  <a:cubicBezTo>
                    <a:pt x="12614" y="8292"/>
                    <a:pt x="12738" y="8143"/>
                    <a:pt x="12932" y="7916"/>
                  </a:cubicBezTo>
                  <a:cubicBezTo>
                    <a:pt x="12966" y="7859"/>
                    <a:pt x="13011" y="7802"/>
                    <a:pt x="13057" y="7746"/>
                  </a:cubicBezTo>
                  <a:cubicBezTo>
                    <a:pt x="13603" y="7040"/>
                    <a:pt x="14479" y="5789"/>
                    <a:pt x="14513" y="5027"/>
                  </a:cubicBezTo>
                  <a:cubicBezTo>
                    <a:pt x="14570" y="3901"/>
                    <a:pt x="13899" y="3742"/>
                    <a:pt x="14513" y="2957"/>
                  </a:cubicBezTo>
                  <a:cubicBezTo>
                    <a:pt x="15127" y="2173"/>
                    <a:pt x="15070" y="1342"/>
                    <a:pt x="15127" y="978"/>
                  </a:cubicBezTo>
                  <a:cubicBezTo>
                    <a:pt x="15184" y="614"/>
                    <a:pt x="15127" y="0"/>
                    <a:pt x="151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6"/>
            <p:cNvSpPr/>
            <p:nvPr/>
          </p:nvSpPr>
          <p:spPr>
            <a:xfrm>
              <a:off x="10537278" y="1001385"/>
              <a:ext cx="115471" cy="328371"/>
            </a:xfrm>
            <a:custGeom>
              <a:avLst/>
              <a:gdLst/>
              <a:ahLst/>
              <a:cxnLst/>
              <a:rect l="l" t="t" r="r" b="b"/>
              <a:pathLst>
                <a:path w="832" h="2366" extrusionOk="0">
                  <a:moveTo>
                    <a:pt x="0" y="0"/>
                  </a:moveTo>
                  <a:cubicBezTo>
                    <a:pt x="1" y="0"/>
                    <a:pt x="103" y="1865"/>
                    <a:pt x="217" y="2366"/>
                  </a:cubicBezTo>
                  <a:cubicBezTo>
                    <a:pt x="217" y="2366"/>
                    <a:pt x="831" y="153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6"/>
            <p:cNvSpPr/>
            <p:nvPr/>
          </p:nvSpPr>
          <p:spPr>
            <a:xfrm>
              <a:off x="10668295" y="1066061"/>
              <a:ext cx="53850" cy="337948"/>
            </a:xfrm>
            <a:custGeom>
              <a:avLst/>
              <a:gdLst/>
              <a:ahLst/>
              <a:cxnLst/>
              <a:rect l="l" t="t" r="r" b="b"/>
              <a:pathLst>
                <a:path w="388" h="2435" extrusionOk="0">
                  <a:moveTo>
                    <a:pt x="24" y="1"/>
                  </a:moveTo>
                  <a:cubicBezTo>
                    <a:pt x="24" y="1"/>
                    <a:pt x="1" y="1"/>
                    <a:pt x="24" y="979"/>
                  </a:cubicBezTo>
                  <a:cubicBezTo>
                    <a:pt x="57" y="1957"/>
                    <a:pt x="365" y="2435"/>
                    <a:pt x="365" y="2435"/>
                  </a:cubicBezTo>
                  <a:cubicBezTo>
                    <a:pt x="365" y="2435"/>
                    <a:pt x="388" y="1149"/>
                    <a:pt x="365" y="717"/>
                  </a:cubicBezTo>
                  <a:cubicBezTo>
                    <a:pt x="330" y="285"/>
                    <a:pt x="24" y="1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6"/>
            <p:cNvSpPr/>
            <p:nvPr/>
          </p:nvSpPr>
          <p:spPr>
            <a:xfrm>
              <a:off x="10785155" y="980845"/>
              <a:ext cx="69533" cy="369591"/>
            </a:xfrm>
            <a:custGeom>
              <a:avLst/>
              <a:gdLst/>
              <a:ahLst/>
              <a:cxnLst/>
              <a:rect l="l" t="t" r="r" b="b"/>
              <a:pathLst>
                <a:path w="501" h="2663" extrusionOk="0">
                  <a:moveTo>
                    <a:pt x="137" y="1"/>
                  </a:moveTo>
                  <a:cubicBezTo>
                    <a:pt x="137" y="1"/>
                    <a:pt x="1" y="1376"/>
                    <a:pt x="137" y="2013"/>
                  </a:cubicBezTo>
                  <a:lnTo>
                    <a:pt x="273" y="2662"/>
                  </a:lnTo>
                  <a:cubicBezTo>
                    <a:pt x="273" y="2662"/>
                    <a:pt x="501" y="1376"/>
                    <a:pt x="466" y="956"/>
                  </a:cubicBezTo>
                  <a:cubicBezTo>
                    <a:pt x="444" y="535"/>
                    <a:pt x="13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6"/>
            <p:cNvSpPr/>
            <p:nvPr/>
          </p:nvSpPr>
          <p:spPr>
            <a:xfrm>
              <a:off x="10982373" y="1329620"/>
              <a:ext cx="80774" cy="394850"/>
            </a:xfrm>
            <a:custGeom>
              <a:avLst/>
              <a:gdLst/>
              <a:ahLst/>
              <a:cxnLst/>
              <a:rect l="l" t="t" r="r" b="b"/>
              <a:pathLst>
                <a:path w="582" h="2845" extrusionOk="0">
                  <a:moveTo>
                    <a:pt x="308" y="1"/>
                  </a:moveTo>
                  <a:lnTo>
                    <a:pt x="137" y="399"/>
                  </a:lnTo>
                  <a:cubicBezTo>
                    <a:pt x="137" y="399"/>
                    <a:pt x="1" y="1173"/>
                    <a:pt x="137" y="1820"/>
                  </a:cubicBezTo>
                  <a:cubicBezTo>
                    <a:pt x="274" y="2457"/>
                    <a:pt x="445" y="2844"/>
                    <a:pt x="445" y="2844"/>
                  </a:cubicBezTo>
                  <a:cubicBezTo>
                    <a:pt x="445" y="2844"/>
                    <a:pt x="581" y="2310"/>
                    <a:pt x="524" y="1616"/>
                  </a:cubicBezTo>
                  <a:cubicBezTo>
                    <a:pt x="467" y="922"/>
                    <a:pt x="308" y="1"/>
                    <a:pt x="3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6"/>
            <p:cNvSpPr/>
            <p:nvPr/>
          </p:nvSpPr>
          <p:spPr>
            <a:xfrm>
              <a:off x="11097707" y="1350300"/>
              <a:ext cx="82162" cy="460913"/>
            </a:xfrm>
            <a:custGeom>
              <a:avLst/>
              <a:gdLst/>
              <a:ahLst/>
              <a:cxnLst/>
              <a:rect l="l" t="t" r="r" b="b"/>
              <a:pathLst>
                <a:path w="592" h="3321" extrusionOk="0">
                  <a:moveTo>
                    <a:pt x="307" y="0"/>
                  </a:moveTo>
                  <a:lnTo>
                    <a:pt x="228" y="250"/>
                  </a:lnTo>
                  <a:cubicBezTo>
                    <a:pt x="228" y="250"/>
                    <a:pt x="0" y="1001"/>
                    <a:pt x="34" y="1479"/>
                  </a:cubicBezTo>
                  <a:cubicBezTo>
                    <a:pt x="57" y="1944"/>
                    <a:pt x="455" y="3321"/>
                    <a:pt x="455" y="3321"/>
                  </a:cubicBezTo>
                  <a:cubicBezTo>
                    <a:pt x="455" y="3321"/>
                    <a:pt x="592" y="1740"/>
                    <a:pt x="592" y="1274"/>
                  </a:cubicBezTo>
                  <a:cubicBezTo>
                    <a:pt x="592" y="807"/>
                    <a:pt x="307" y="0"/>
                    <a:pt x="3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6"/>
            <p:cNvSpPr/>
            <p:nvPr/>
          </p:nvSpPr>
          <p:spPr>
            <a:xfrm>
              <a:off x="11230250" y="1388189"/>
              <a:ext cx="64814" cy="423024"/>
            </a:xfrm>
            <a:custGeom>
              <a:avLst/>
              <a:gdLst/>
              <a:ahLst/>
              <a:cxnLst/>
              <a:rect l="l" t="t" r="r" b="b"/>
              <a:pathLst>
                <a:path w="467" h="3048" extrusionOk="0">
                  <a:moveTo>
                    <a:pt x="274" y="0"/>
                  </a:moveTo>
                  <a:cubicBezTo>
                    <a:pt x="274" y="0"/>
                    <a:pt x="1" y="671"/>
                    <a:pt x="160" y="1388"/>
                  </a:cubicBezTo>
                  <a:cubicBezTo>
                    <a:pt x="330" y="2093"/>
                    <a:pt x="467" y="3048"/>
                    <a:pt x="467" y="3048"/>
                  </a:cubicBezTo>
                  <a:lnTo>
                    <a:pt x="467" y="807"/>
                  </a:lnTo>
                  <a:cubicBezTo>
                    <a:pt x="467" y="170"/>
                    <a:pt x="274" y="0"/>
                    <a:pt x="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6"/>
            <p:cNvSpPr/>
            <p:nvPr/>
          </p:nvSpPr>
          <p:spPr>
            <a:xfrm>
              <a:off x="11119774" y="916030"/>
              <a:ext cx="23733" cy="64953"/>
            </a:xfrm>
            <a:custGeom>
              <a:avLst/>
              <a:gdLst/>
              <a:ahLst/>
              <a:cxnLst/>
              <a:rect l="l" t="t" r="r" b="b"/>
              <a:pathLst>
                <a:path w="171" h="468" extrusionOk="0">
                  <a:moveTo>
                    <a:pt x="1" y="1"/>
                  </a:moveTo>
                  <a:cubicBezTo>
                    <a:pt x="80" y="274"/>
                    <a:pt x="137" y="468"/>
                    <a:pt x="137" y="468"/>
                  </a:cubicBezTo>
                  <a:cubicBezTo>
                    <a:pt x="137" y="468"/>
                    <a:pt x="148" y="274"/>
                    <a:pt x="1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6"/>
            <p:cNvSpPr/>
            <p:nvPr/>
          </p:nvSpPr>
          <p:spPr>
            <a:xfrm>
              <a:off x="11261894" y="911450"/>
              <a:ext cx="11103" cy="69533"/>
            </a:xfrm>
            <a:custGeom>
              <a:avLst/>
              <a:gdLst/>
              <a:ahLst/>
              <a:cxnLst/>
              <a:rect l="l" t="t" r="r" b="b"/>
              <a:pathLst>
                <a:path w="80" h="501" extrusionOk="0">
                  <a:moveTo>
                    <a:pt x="0" y="0"/>
                  </a:moveTo>
                  <a:cubicBezTo>
                    <a:pt x="57" y="296"/>
                    <a:pt x="79" y="501"/>
                    <a:pt x="79" y="501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6"/>
            <p:cNvSpPr/>
            <p:nvPr/>
          </p:nvSpPr>
          <p:spPr>
            <a:xfrm>
              <a:off x="11384999" y="1066061"/>
              <a:ext cx="72725" cy="426355"/>
            </a:xfrm>
            <a:custGeom>
              <a:avLst/>
              <a:gdLst/>
              <a:ahLst/>
              <a:cxnLst/>
              <a:rect l="l" t="t" r="r" b="b"/>
              <a:pathLst>
                <a:path w="524" h="3072" extrusionOk="0">
                  <a:moveTo>
                    <a:pt x="273" y="1"/>
                  </a:moveTo>
                  <a:cubicBezTo>
                    <a:pt x="273" y="1"/>
                    <a:pt x="0" y="820"/>
                    <a:pt x="79" y="1457"/>
                  </a:cubicBezTo>
                  <a:cubicBezTo>
                    <a:pt x="170" y="2094"/>
                    <a:pt x="478" y="3072"/>
                    <a:pt x="478" y="3072"/>
                  </a:cubicBezTo>
                  <a:cubicBezTo>
                    <a:pt x="478" y="3072"/>
                    <a:pt x="421" y="2071"/>
                    <a:pt x="478" y="1217"/>
                  </a:cubicBezTo>
                  <a:cubicBezTo>
                    <a:pt x="523" y="365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6"/>
            <p:cNvSpPr/>
            <p:nvPr/>
          </p:nvSpPr>
          <p:spPr>
            <a:xfrm>
              <a:off x="11500194" y="1066061"/>
              <a:ext cx="93265" cy="481593"/>
            </a:xfrm>
            <a:custGeom>
              <a:avLst/>
              <a:gdLst/>
              <a:ahLst/>
              <a:cxnLst/>
              <a:rect l="l" t="t" r="r" b="b"/>
              <a:pathLst>
                <a:path w="672" h="3470" extrusionOk="0">
                  <a:moveTo>
                    <a:pt x="273" y="1"/>
                  </a:moveTo>
                  <a:lnTo>
                    <a:pt x="273" y="421"/>
                  </a:lnTo>
                  <a:cubicBezTo>
                    <a:pt x="273" y="421"/>
                    <a:pt x="0" y="1343"/>
                    <a:pt x="91" y="1900"/>
                  </a:cubicBezTo>
                  <a:cubicBezTo>
                    <a:pt x="171" y="2457"/>
                    <a:pt x="455" y="3469"/>
                    <a:pt x="455" y="3469"/>
                  </a:cubicBezTo>
                  <a:cubicBezTo>
                    <a:pt x="455" y="3469"/>
                    <a:pt x="672" y="2150"/>
                    <a:pt x="614" y="1536"/>
                  </a:cubicBezTo>
                  <a:cubicBezTo>
                    <a:pt x="569" y="922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6"/>
            <p:cNvSpPr/>
            <p:nvPr/>
          </p:nvSpPr>
          <p:spPr>
            <a:xfrm>
              <a:off x="11632737" y="1102423"/>
              <a:ext cx="85354" cy="389993"/>
            </a:xfrm>
            <a:custGeom>
              <a:avLst/>
              <a:gdLst/>
              <a:ahLst/>
              <a:cxnLst/>
              <a:rect l="l" t="t" r="r" b="b"/>
              <a:pathLst>
                <a:path w="615" h="2810" extrusionOk="0">
                  <a:moveTo>
                    <a:pt x="364" y="0"/>
                  </a:moveTo>
                  <a:cubicBezTo>
                    <a:pt x="364" y="0"/>
                    <a:pt x="0" y="751"/>
                    <a:pt x="23" y="1274"/>
                  </a:cubicBezTo>
                  <a:cubicBezTo>
                    <a:pt x="58" y="1809"/>
                    <a:pt x="364" y="2810"/>
                    <a:pt x="364" y="2810"/>
                  </a:cubicBezTo>
                  <a:cubicBezTo>
                    <a:pt x="364" y="2810"/>
                    <a:pt x="615" y="1479"/>
                    <a:pt x="581" y="955"/>
                  </a:cubicBezTo>
                  <a:cubicBezTo>
                    <a:pt x="558" y="444"/>
                    <a:pt x="364" y="0"/>
                    <a:pt x="3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6"/>
            <p:cNvSpPr/>
            <p:nvPr/>
          </p:nvSpPr>
          <p:spPr>
            <a:xfrm>
              <a:off x="11263420" y="1912116"/>
              <a:ext cx="60095" cy="150029"/>
            </a:xfrm>
            <a:custGeom>
              <a:avLst/>
              <a:gdLst/>
              <a:ahLst/>
              <a:cxnLst/>
              <a:rect l="l" t="t" r="r" b="b"/>
              <a:pathLst>
                <a:path w="433" h="1081" extrusionOk="0">
                  <a:moveTo>
                    <a:pt x="205" y="1"/>
                  </a:moveTo>
                  <a:cubicBezTo>
                    <a:pt x="205" y="1"/>
                    <a:pt x="35" y="524"/>
                    <a:pt x="0" y="1047"/>
                  </a:cubicBezTo>
                  <a:lnTo>
                    <a:pt x="410" y="1081"/>
                  </a:lnTo>
                  <a:cubicBezTo>
                    <a:pt x="432" y="330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6"/>
            <p:cNvSpPr/>
            <p:nvPr/>
          </p:nvSpPr>
          <p:spPr>
            <a:xfrm>
              <a:off x="11386526" y="1912116"/>
              <a:ext cx="60095" cy="159606"/>
            </a:xfrm>
            <a:custGeom>
              <a:avLst/>
              <a:gdLst/>
              <a:ahLst/>
              <a:cxnLst/>
              <a:rect l="l" t="t" r="r" b="b"/>
              <a:pathLst>
                <a:path w="433" h="1150" extrusionOk="0">
                  <a:moveTo>
                    <a:pt x="149" y="1"/>
                  </a:moveTo>
                  <a:lnTo>
                    <a:pt x="149" y="421"/>
                  </a:lnTo>
                  <a:cubicBezTo>
                    <a:pt x="149" y="421"/>
                    <a:pt x="58" y="740"/>
                    <a:pt x="0" y="1115"/>
                  </a:cubicBezTo>
                  <a:lnTo>
                    <a:pt x="432" y="1149"/>
                  </a:lnTo>
                  <a:cubicBezTo>
                    <a:pt x="331" y="592"/>
                    <a:pt x="149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6"/>
            <p:cNvSpPr/>
            <p:nvPr/>
          </p:nvSpPr>
          <p:spPr>
            <a:xfrm>
              <a:off x="11509631" y="1946952"/>
              <a:ext cx="71198" cy="124770"/>
            </a:xfrm>
            <a:custGeom>
              <a:avLst/>
              <a:gdLst/>
              <a:ahLst/>
              <a:cxnLst/>
              <a:rect l="l" t="t" r="r" b="b"/>
              <a:pathLst>
                <a:path w="513" h="899" extrusionOk="0">
                  <a:moveTo>
                    <a:pt x="308" y="0"/>
                  </a:moveTo>
                  <a:cubicBezTo>
                    <a:pt x="308" y="0"/>
                    <a:pt x="91" y="443"/>
                    <a:pt x="0" y="898"/>
                  </a:cubicBezTo>
                  <a:lnTo>
                    <a:pt x="513" y="842"/>
                  </a:lnTo>
                  <a:cubicBezTo>
                    <a:pt x="467" y="375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6"/>
            <p:cNvSpPr/>
            <p:nvPr/>
          </p:nvSpPr>
          <p:spPr>
            <a:xfrm>
              <a:off x="11787486" y="1470213"/>
              <a:ext cx="96457" cy="490891"/>
            </a:xfrm>
            <a:custGeom>
              <a:avLst/>
              <a:gdLst/>
              <a:ahLst/>
              <a:cxnLst/>
              <a:rect l="l" t="t" r="r" b="b"/>
              <a:pathLst>
                <a:path w="695" h="3537" extrusionOk="0">
                  <a:moveTo>
                    <a:pt x="308" y="0"/>
                  </a:moveTo>
                  <a:cubicBezTo>
                    <a:pt x="308" y="0"/>
                    <a:pt x="0" y="1035"/>
                    <a:pt x="136" y="1831"/>
                  </a:cubicBezTo>
                  <a:cubicBezTo>
                    <a:pt x="285" y="2616"/>
                    <a:pt x="455" y="3537"/>
                    <a:pt x="455" y="3537"/>
                  </a:cubicBezTo>
                  <a:cubicBezTo>
                    <a:pt x="455" y="3537"/>
                    <a:pt x="694" y="2422"/>
                    <a:pt x="614" y="1331"/>
                  </a:cubicBezTo>
                  <a:cubicBezTo>
                    <a:pt x="535" y="251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6"/>
            <p:cNvSpPr/>
            <p:nvPr/>
          </p:nvSpPr>
          <p:spPr>
            <a:xfrm>
              <a:off x="11926275" y="1403872"/>
              <a:ext cx="66479" cy="480066"/>
            </a:xfrm>
            <a:custGeom>
              <a:avLst/>
              <a:gdLst/>
              <a:ahLst/>
              <a:cxnLst/>
              <a:rect l="l" t="t" r="r" b="b"/>
              <a:pathLst>
                <a:path w="479" h="3459" extrusionOk="0">
                  <a:moveTo>
                    <a:pt x="251" y="1"/>
                  </a:moveTo>
                  <a:cubicBezTo>
                    <a:pt x="251" y="1"/>
                    <a:pt x="1" y="1399"/>
                    <a:pt x="1" y="1900"/>
                  </a:cubicBezTo>
                  <a:cubicBezTo>
                    <a:pt x="1" y="2400"/>
                    <a:pt x="251" y="3458"/>
                    <a:pt x="251" y="3458"/>
                  </a:cubicBezTo>
                  <a:cubicBezTo>
                    <a:pt x="251" y="3458"/>
                    <a:pt x="422" y="2787"/>
                    <a:pt x="456" y="1922"/>
                  </a:cubicBezTo>
                  <a:cubicBezTo>
                    <a:pt x="479" y="1058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6"/>
            <p:cNvSpPr/>
            <p:nvPr/>
          </p:nvSpPr>
          <p:spPr>
            <a:xfrm>
              <a:off x="12051046" y="1492281"/>
              <a:ext cx="85354" cy="472016"/>
            </a:xfrm>
            <a:custGeom>
              <a:avLst/>
              <a:gdLst/>
              <a:ahLst/>
              <a:cxnLst/>
              <a:rect l="l" t="t" r="r" b="b"/>
              <a:pathLst>
                <a:path w="615" h="3401" extrusionOk="0">
                  <a:moveTo>
                    <a:pt x="251" y="1"/>
                  </a:moveTo>
                  <a:cubicBezTo>
                    <a:pt x="251" y="1"/>
                    <a:pt x="1" y="979"/>
                    <a:pt x="57" y="1399"/>
                  </a:cubicBezTo>
                  <a:cubicBezTo>
                    <a:pt x="92" y="1707"/>
                    <a:pt x="183" y="2809"/>
                    <a:pt x="228" y="3401"/>
                  </a:cubicBezTo>
                  <a:cubicBezTo>
                    <a:pt x="262" y="3344"/>
                    <a:pt x="307" y="3287"/>
                    <a:pt x="353" y="3231"/>
                  </a:cubicBezTo>
                  <a:cubicBezTo>
                    <a:pt x="456" y="2605"/>
                    <a:pt x="615" y="1593"/>
                    <a:pt x="558" y="1092"/>
                  </a:cubicBezTo>
                  <a:cubicBezTo>
                    <a:pt x="478" y="342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6"/>
            <p:cNvSpPr/>
            <p:nvPr/>
          </p:nvSpPr>
          <p:spPr>
            <a:xfrm>
              <a:off x="11989424" y="879806"/>
              <a:ext cx="87020" cy="355296"/>
            </a:xfrm>
            <a:custGeom>
              <a:avLst/>
              <a:gdLst/>
              <a:ahLst/>
              <a:cxnLst/>
              <a:rect l="l" t="t" r="r" b="b"/>
              <a:pathLst>
                <a:path w="627" h="2560" extrusionOk="0">
                  <a:moveTo>
                    <a:pt x="263" y="1"/>
                  </a:moveTo>
                  <a:lnTo>
                    <a:pt x="1" y="12"/>
                  </a:lnTo>
                  <a:lnTo>
                    <a:pt x="1" y="1343"/>
                  </a:lnTo>
                  <a:cubicBezTo>
                    <a:pt x="1" y="1798"/>
                    <a:pt x="308" y="2559"/>
                    <a:pt x="308" y="2559"/>
                  </a:cubicBezTo>
                  <a:cubicBezTo>
                    <a:pt x="308" y="2559"/>
                    <a:pt x="627" y="1468"/>
                    <a:pt x="490" y="729"/>
                  </a:cubicBezTo>
                  <a:cubicBezTo>
                    <a:pt x="433" y="444"/>
                    <a:pt x="354" y="194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6"/>
            <p:cNvSpPr/>
            <p:nvPr/>
          </p:nvSpPr>
          <p:spPr>
            <a:xfrm>
              <a:off x="12112529" y="875088"/>
              <a:ext cx="74390" cy="393879"/>
            </a:xfrm>
            <a:custGeom>
              <a:avLst/>
              <a:gdLst/>
              <a:ahLst/>
              <a:cxnLst/>
              <a:rect l="l" t="t" r="r" b="b"/>
              <a:pathLst>
                <a:path w="536" h="2838" extrusionOk="0">
                  <a:moveTo>
                    <a:pt x="183" y="0"/>
                  </a:moveTo>
                  <a:lnTo>
                    <a:pt x="104" y="12"/>
                  </a:lnTo>
                  <a:lnTo>
                    <a:pt x="81" y="376"/>
                  </a:lnTo>
                  <a:cubicBezTo>
                    <a:pt x="81" y="376"/>
                    <a:pt x="1" y="1274"/>
                    <a:pt x="1" y="1604"/>
                  </a:cubicBezTo>
                  <a:cubicBezTo>
                    <a:pt x="1" y="1932"/>
                    <a:pt x="180" y="2837"/>
                    <a:pt x="194" y="2837"/>
                  </a:cubicBezTo>
                  <a:cubicBezTo>
                    <a:pt x="194" y="2837"/>
                    <a:pt x="195" y="2836"/>
                    <a:pt x="195" y="2833"/>
                  </a:cubicBezTo>
                  <a:cubicBezTo>
                    <a:pt x="195" y="2753"/>
                    <a:pt x="536" y="1638"/>
                    <a:pt x="445" y="1160"/>
                  </a:cubicBezTo>
                  <a:cubicBezTo>
                    <a:pt x="388" y="842"/>
                    <a:pt x="263" y="319"/>
                    <a:pt x="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6"/>
            <p:cNvSpPr/>
            <p:nvPr/>
          </p:nvSpPr>
          <p:spPr>
            <a:xfrm>
              <a:off x="12213567" y="870369"/>
              <a:ext cx="77582" cy="320460"/>
            </a:xfrm>
            <a:custGeom>
              <a:avLst/>
              <a:gdLst/>
              <a:ahLst/>
              <a:cxnLst/>
              <a:rect l="l" t="t" r="r" b="b"/>
              <a:pathLst>
                <a:path w="559" h="2309" extrusionOk="0">
                  <a:moveTo>
                    <a:pt x="365" y="1"/>
                  </a:moveTo>
                  <a:lnTo>
                    <a:pt x="160" y="12"/>
                  </a:lnTo>
                  <a:cubicBezTo>
                    <a:pt x="81" y="262"/>
                    <a:pt x="1" y="615"/>
                    <a:pt x="24" y="888"/>
                  </a:cubicBezTo>
                  <a:cubicBezTo>
                    <a:pt x="81" y="1365"/>
                    <a:pt x="274" y="2309"/>
                    <a:pt x="274" y="2309"/>
                  </a:cubicBezTo>
                  <a:cubicBezTo>
                    <a:pt x="274" y="2309"/>
                    <a:pt x="559" y="797"/>
                    <a:pt x="478" y="444"/>
                  </a:cubicBezTo>
                  <a:cubicBezTo>
                    <a:pt x="445" y="284"/>
                    <a:pt x="399" y="137"/>
                    <a:pt x="3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9"/>
          <p:cNvSpPr txBox="1">
            <a:spLocks noGrp="1"/>
          </p:cNvSpPr>
          <p:nvPr>
            <p:ph type="title"/>
          </p:nvPr>
        </p:nvSpPr>
        <p:spPr>
          <a:xfrm>
            <a:off x="3182100" y="1389438"/>
            <a:ext cx="52488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78" name="Google Shape;778;p9"/>
          <p:cNvSpPr txBox="1">
            <a:spLocks noGrp="1"/>
          </p:cNvSpPr>
          <p:nvPr>
            <p:ph type="subTitle" idx="1"/>
          </p:nvPr>
        </p:nvSpPr>
        <p:spPr>
          <a:xfrm>
            <a:off x="3182100" y="2231249"/>
            <a:ext cx="5248800" cy="15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9" name="Google Shape;779;p9"/>
          <p:cNvSpPr/>
          <p:nvPr/>
        </p:nvSpPr>
        <p:spPr>
          <a:xfrm>
            <a:off x="7631379" y="3696900"/>
            <a:ext cx="2147446" cy="1522792"/>
          </a:xfrm>
          <a:custGeom>
            <a:avLst/>
            <a:gdLst/>
            <a:ahLst/>
            <a:cxnLst/>
            <a:rect l="l" t="t" r="r" b="b"/>
            <a:pathLst>
              <a:path w="15992" h="11340" extrusionOk="0">
                <a:moveTo>
                  <a:pt x="14570" y="0"/>
                </a:moveTo>
                <a:cubicBezTo>
                  <a:pt x="14570" y="0"/>
                  <a:pt x="13557" y="501"/>
                  <a:pt x="13011" y="626"/>
                </a:cubicBezTo>
                <a:cubicBezTo>
                  <a:pt x="12477" y="751"/>
                  <a:pt x="11590" y="751"/>
                  <a:pt x="10840" y="1456"/>
                </a:cubicBezTo>
                <a:cubicBezTo>
                  <a:pt x="10089" y="2173"/>
                  <a:pt x="10043" y="1877"/>
                  <a:pt x="9247" y="2378"/>
                </a:cubicBezTo>
                <a:cubicBezTo>
                  <a:pt x="8451" y="2878"/>
                  <a:pt x="8166" y="3094"/>
                  <a:pt x="7405" y="3765"/>
                </a:cubicBezTo>
                <a:cubicBezTo>
                  <a:pt x="6654" y="4436"/>
                  <a:pt x="6233" y="4095"/>
                  <a:pt x="5733" y="4595"/>
                </a:cubicBezTo>
                <a:cubicBezTo>
                  <a:pt x="5232" y="5107"/>
                  <a:pt x="5187" y="5232"/>
                  <a:pt x="4266" y="6154"/>
                </a:cubicBezTo>
                <a:cubicBezTo>
                  <a:pt x="3344" y="7074"/>
                  <a:pt x="3720" y="6654"/>
                  <a:pt x="2423" y="7279"/>
                </a:cubicBezTo>
                <a:cubicBezTo>
                  <a:pt x="1127" y="7905"/>
                  <a:pt x="1752" y="8246"/>
                  <a:pt x="1343" y="8780"/>
                </a:cubicBezTo>
                <a:cubicBezTo>
                  <a:pt x="922" y="9326"/>
                  <a:pt x="877" y="9577"/>
                  <a:pt x="626" y="10248"/>
                </a:cubicBezTo>
                <a:cubicBezTo>
                  <a:pt x="376" y="10919"/>
                  <a:pt x="0" y="11260"/>
                  <a:pt x="0" y="11260"/>
                </a:cubicBezTo>
                <a:lnTo>
                  <a:pt x="14649" y="11340"/>
                </a:lnTo>
                <a:cubicBezTo>
                  <a:pt x="14649" y="11340"/>
                  <a:pt x="14775" y="9452"/>
                  <a:pt x="14979" y="8871"/>
                </a:cubicBezTo>
                <a:cubicBezTo>
                  <a:pt x="15195" y="8280"/>
                  <a:pt x="15070" y="7029"/>
                  <a:pt x="15321" y="6529"/>
                </a:cubicBezTo>
                <a:cubicBezTo>
                  <a:pt x="15571" y="6017"/>
                  <a:pt x="15991" y="4311"/>
                  <a:pt x="15991" y="4311"/>
                </a:cubicBezTo>
                <a:lnTo>
                  <a:pt x="1457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0" name="Google Shape;780;p9"/>
          <p:cNvGrpSpPr/>
          <p:nvPr/>
        </p:nvGrpSpPr>
        <p:grpSpPr>
          <a:xfrm rot="-8100000">
            <a:off x="6859537" y="-1477"/>
            <a:ext cx="4196618" cy="1425119"/>
            <a:chOff x="6046175" y="516530"/>
            <a:chExt cx="7070425" cy="2401027"/>
          </a:xfrm>
        </p:grpSpPr>
        <p:sp>
          <p:nvSpPr>
            <p:cNvPr id="781" name="Google Shape;781;p9"/>
            <p:cNvSpPr/>
            <p:nvPr/>
          </p:nvSpPr>
          <p:spPr>
            <a:xfrm>
              <a:off x="6046197" y="516530"/>
              <a:ext cx="7070385" cy="2401027"/>
            </a:xfrm>
            <a:custGeom>
              <a:avLst/>
              <a:gdLst/>
              <a:ahLst/>
              <a:cxnLst/>
              <a:rect l="l" t="t" r="r" b="b"/>
              <a:pathLst>
                <a:path w="15844" h="4402" extrusionOk="0">
                  <a:moveTo>
                    <a:pt x="11521" y="1"/>
                  </a:moveTo>
                  <a:lnTo>
                    <a:pt x="1" y="1161"/>
                  </a:lnTo>
                  <a:lnTo>
                    <a:pt x="1" y="4401"/>
                  </a:lnTo>
                  <a:lnTo>
                    <a:pt x="15843" y="4401"/>
                  </a:lnTo>
                  <a:lnTo>
                    <a:pt x="15843" y="262"/>
                  </a:lnTo>
                  <a:lnTo>
                    <a:pt x="1152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9"/>
            <p:cNvSpPr/>
            <p:nvPr/>
          </p:nvSpPr>
          <p:spPr>
            <a:xfrm>
              <a:off x="6046175" y="1816010"/>
              <a:ext cx="7070425" cy="215986"/>
            </a:xfrm>
            <a:custGeom>
              <a:avLst/>
              <a:gdLst/>
              <a:ahLst/>
              <a:cxnLst/>
              <a:rect l="l" t="t" r="r" b="b"/>
              <a:pathLst>
                <a:path w="15844" h="484" extrusionOk="0">
                  <a:moveTo>
                    <a:pt x="14793" y="1"/>
                  </a:moveTo>
                  <a:cubicBezTo>
                    <a:pt x="13854" y="1"/>
                    <a:pt x="12912" y="46"/>
                    <a:pt x="11976" y="79"/>
                  </a:cubicBezTo>
                  <a:cubicBezTo>
                    <a:pt x="11531" y="94"/>
                    <a:pt x="11086" y="99"/>
                    <a:pt x="10642" y="99"/>
                  </a:cubicBezTo>
                  <a:cubicBezTo>
                    <a:pt x="9704" y="99"/>
                    <a:pt x="8768" y="76"/>
                    <a:pt x="7826" y="68"/>
                  </a:cubicBezTo>
                  <a:cubicBezTo>
                    <a:pt x="7748" y="68"/>
                    <a:pt x="7671" y="67"/>
                    <a:pt x="7594" y="67"/>
                  </a:cubicBezTo>
                  <a:cubicBezTo>
                    <a:pt x="5370" y="67"/>
                    <a:pt x="3154" y="336"/>
                    <a:pt x="939" y="336"/>
                  </a:cubicBezTo>
                  <a:cubicBezTo>
                    <a:pt x="626" y="336"/>
                    <a:pt x="314" y="331"/>
                    <a:pt x="1" y="319"/>
                  </a:cubicBezTo>
                  <a:lnTo>
                    <a:pt x="1" y="466"/>
                  </a:lnTo>
                  <a:cubicBezTo>
                    <a:pt x="315" y="478"/>
                    <a:pt x="630" y="484"/>
                    <a:pt x="945" y="484"/>
                  </a:cubicBezTo>
                  <a:cubicBezTo>
                    <a:pt x="3158" y="484"/>
                    <a:pt x="5372" y="215"/>
                    <a:pt x="7594" y="215"/>
                  </a:cubicBezTo>
                  <a:cubicBezTo>
                    <a:pt x="7671" y="215"/>
                    <a:pt x="7748" y="215"/>
                    <a:pt x="7826" y="216"/>
                  </a:cubicBezTo>
                  <a:cubicBezTo>
                    <a:pt x="8745" y="224"/>
                    <a:pt x="9665" y="247"/>
                    <a:pt x="10585" y="247"/>
                  </a:cubicBezTo>
                  <a:cubicBezTo>
                    <a:pt x="11019" y="247"/>
                    <a:pt x="11452" y="242"/>
                    <a:pt x="11885" y="228"/>
                  </a:cubicBezTo>
                  <a:cubicBezTo>
                    <a:pt x="12850" y="194"/>
                    <a:pt x="13814" y="149"/>
                    <a:pt x="14778" y="149"/>
                  </a:cubicBezTo>
                  <a:cubicBezTo>
                    <a:pt x="15133" y="149"/>
                    <a:pt x="15488" y="155"/>
                    <a:pt x="15843" y="170"/>
                  </a:cubicBezTo>
                  <a:lnTo>
                    <a:pt x="15843" y="23"/>
                  </a:lnTo>
                  <a:cubicBezTo>
                    <a:pt x="15494" y="7"/>
                    <a:pt x="15144" y="1"/>
                    <a:pt x="147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9"/>
            <p:cNvSpPr/>
            <p:nvPr/>
          </p:nvSpPr>
          <p:spPr>
            <a:xfrm>
              <a:off x="6046175" y="1557630"/>
              <a:ext cx="7070425" cy="278908"/>
            </a:xfrm>
            <a:custGeom>
              <a:avLst/>
              <a:gdLst/>
              <a:ahLst/>
              <a:cxnLst/>
              <a:rect l="l" t="t" r="r" b="b"/>
              <a:pathLst>
                <a:path w="15844" h="625" extrusionOk="0">
                  <a:moveTo>
                    <a:pt x="13383" y="1"/>
                  </a:moveTo>
                  <a:cubicBezTo>
                    <a:pt x="11565" y="1"/>
                    <a:pt x="9746" y="124"/>
                    <a:pt x="7928" y="226"/>
                  </a:cubicBezTo>
                  <a:cubicBezTo>
                    <a:pt x="6552" y="306"/>
                    <a:pt x="5187" y="363"/>
                    <a:pt x="3810" y="363"/>
                  </a:cubicBezTo>
                  <a:cubicBezTo>
                    <a:pt x="3411" y="363"/>
                    <a:pt x="3012" y="359"/>
                    <a:pt x="2613" y="359"/>
                  </a:cubicBezTo>
                  <a:cubicBezTo>
                    <a:pt x="1739" y="359"/>
                    <a:pt x="867" y="375"/>
                    <a:pt x="1" y="476"/>
                  </a:cubicBezTo>
                  <a:lnTo>
                    <a:pt x="1" y="625"/>
                  </a:lnTo>
                  <a:cubicBezTo>
                    <a:pt x="862" y="523"/>
                    <a:pt x="1728" y="507"/>
                    <a:pt x="2596" y="507"/>
                  </a:cubicBezTo>
                  <a:cubicBezTo>
                    <a:pt x="3000" y="507"/>
                    <a:pt x="3405" y="511"/>
                    <a:pt x="3810" y="511"/>
                  </a:cubicBezTo>
                  <a:cubicBezTo>
                    <a:pt x="5187" y="511"/>
                    <a:pt x="6552" y="453"/>
                    <a:pt x="7928" y="374"/>
                  </a:cubicBezTo>
                  <a:cubicBezTo>
                    <a:pt x="9745" y="272"/>
                    <a:pt x="11562" y="149"/>
                    <a:pt x="13379" y="149"/>
                  </a:cubicBezTo>
                  <a:cubicBezTo>
                    <a:pt x="14200" y="149"/>
                    <a:pt x="15022" y="174"/>
                    <a:pt x="15843" y="238"/>
                  </a:cubicBezTo>
                  <a:lnTo>
                    <a:pt x="15843" y="90"/>
                  </a:lnTo>
                  <a:cubicBezTo>
                    <a:pt x="15023" y="26"/>
                    <a:pt x="14203" y="1"/>
                    <a:pt x="13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9"/>
            <p:cNvSpPr/>
            <p:nvPr/>
          </p:nvSpPr>
          <p:spPr>
            <a:xfrm>
              <a:off x="12370008" y="668697"/>
              <a:ext cx="548891" cy="390917"/>
            </a:xfrm>
            <a:custGeom>
              <a:avLst/>
              <a:gdLst/>
              <a:ahLst/>
              <a:cxnLst/>
              <a:rect l="l" t="t" r="r" b="b"/>
              <a:pathLst>
                <a:path w="1230" h="876" extrusionOk="0">
                  <a:moveTo>
                    <a:pt x="1" y="1"/>
                  </a:moveTo>
                  <a:cubicBezTo>
                    <a:pt x="1" y="1"/>
                    <a:pt x="353" y="421"/>
                    <a:pt x="615" y="615"/>
                  </a:cubicBezTo>
                  <a:cubicBezTo>
                    <a:pt x="888" y="797"/>
                    <a:pt x="1229" y="876"/>
                    <a:pt x="1229" y="876"/>
                  </a:cubicBezTo>
                  <a:cubicBezTo>
                    <a:pt x="1229" y="876"/>
                    <a:pt x="888" y="239"/>
                    <a:pt x="444" y="11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9"/>
            <p:cNvSpPr/>
            <p:nvPr/>
          </p:nvSpPr>
          <p:spPr>
            <a:xfrm>
              <a:off x="11832275" y="719570"/>
              <a:ext cx="614043" cy="284709"/>
            </a:xfrm>
            <a:custGeom>
              <a:avLst/>
              <a:gdLst/>
              <a:ahLst/>
              <a:cxnLst/>
              <a:rect l="l" t="t" r="r" b="b"/>
              <a:pathLst>
                <a:path w="1376" h="638" extrusionOk="0">
                  <a:moveTo>
                    <a:pt x="0" y="0"/>
                  </a:moveTo>
                  <a:cubicBezTo>
                    <a:pt x="0" y="0"/>
                    <a:pt x="80" y="114"/>
                    <a:pt x="534" y="319"/>
                  </a:cubicBezTo>
                  <a:cubicBezTo>
                    <a:pt x="1001" y="535"/>
                    <a:pt x="1376" y="637"/>
                    <a:pt x="1376" y="637"/>
                  </a:cubicBezTo>
                  <a:cubicBezTo>
                    <a:pt x="1376" y="637"/>
                    <a:pt x="1262" y="421"/>
                    <a:pt x="842" y="239"/>
                  </a:cubicBezTo>
                  <a:cubicBezTo>
                    <a:pt x="433" y="5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9"/>
            <p:cNvSpPr/>
            <p:nvPr/>
          </p:nvSpPr>
          <p:spPr>
            <a:xfrm>
              <a:off x="12080837" y="1128782"/>
              <a:ext cx="721144" cy="225358"/>
            </a:xfrm>
            <a:custGeom>
              <a:avLst/>
              <a:gdLst/>
              <a:ahLst/>
              <a:cxnLst/>
              <a:rect l="l" t="t" r="r" b="b"/>
              <a:pathLst>
                <a:path w="1616" h="505" extrusionOk="0">
                  <a:moveTo>
                    <a:pt x="250" y="0"/>
                  </a:moveTo>
                  <a:cubicBezTo>
                    <a:pt x="86" y="0"/>
                    <a:pt x="0" y="16"/>
                    <a:pt x="0" y="16"/>
                  </a:cubicBezTo>
                  <a:cubicBezTo>
                    <a:pt x="0" y="16"/>
                    <a:pt x="35" y="130"/>
                    <a:pt x="649" y="312"/>
                  </a:cubicBezTo>
                  <a:cubicBezTo>
                    <a:pt x="1263" y="494"/>
                    <a:pt x="1615" y="505"/>
                    <a:pt x="1615" y="505"/>
                  </a:cubicBezTo>
                  <a:lnTo>
                    <a:pt x="1377" y="323"/>
                  </a:lnTo>
                  <a:lnTo>
                    <a:pt x="1365" y="323"/>
                  </a:lnTo>
                  <a:cubicBezTo>
                    <a:pt x="1331" y="300"/>
                    <a:pt x="1127" y="107"/>
                    <a:pt x="876" y="62"/>
                  </a:cubicBezTo>
                  <a:cubicBezTo>
                    <a:pt x="607" y="13"/>
                    <a:pt x="397" y="0"/>
                    <a:pt x="2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9"/>
            <p:cNvSpPr/>
            <p:nvPr/>
          </p:nvSpPr>
          <p:spPr>
            <a:xfrm>
              <a:off x="10689870" y="1003832"/>
              <a:ext cx="523454" cy="456963"/>
            </a:xfrm>
            <a:custGeom>
              <a:avLst/>
              <a:gdLst/>
              <a:ahLst/>
              <a:cxnLst/>
              <a:rect l="l" t="t" r="r" b="b"/>
              <a:pathLst>
                <a:path w="1173" h="1024" extrusionOk="0">
                  <a:moveTo>
                    <a:pt x="1173" y="0"/>
                  </a:moveTo>
                  <a:lnTo>
                    <a:pt x="1173" y="0"/>
                  </a:lnTo>
                  <a:cubicBezTo>
                    <a:pt x="1173" y="0"/>
                    <a:pt x="570" y="273"/>
                    <a:pt x="319" y="546"/>
                  </a:cubicBezTo>
                  <a:cubicBezTo>
                    <a:pt x="69" y="819"/>
                    <a:pt x="1" y="1024"/>
                    <a:pt x="1" y="1024"/>
                  </a:cubicBezTo>
                  <a:lnTo>
                    <a:pt x="319" y="921"/>
                  </a:lnTo>
                  <a:cubicBezTo>
                    <a:pt x="319" y="921"/>
                    <a:pt x="695" y="728"/>
                    <a:pt x="911" y="466"/>
                  </a:cubicBezTo>
                  <a:cubicBezTo>
                    <a:pt x="1115" y="193"/>
                    <a:pt x="1173" y="0"/>
                    <a:pt x="1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9"/>
            <p:cNvSpPr/>
            <p:nvPr/>
          </p:nvSpPr>
          <p:spPr>
            <a:xfrm>
              <a:off x="10360536" y="1089958"/>
              <a:ext cx="421262" cy="421709"/>
            </a:xfrm>
            <a:custGeom>
              <a:avLst/>
              <a:gdLst/>
              <a:ahLst/>
              <a:cxnLst/>
              <a:rect l="l" t="t" r="r" b="b"/>
              <a:pathLst>
                <a:path w="944" h="945" extrusionOk="0">
                  <a:moveTo>
                    <a:pt x="944" y="0"/>
                  </a:moveTo>
                  <a:cubicBezTo>
                    <a:pt x="943" y="0"/>
                    <a:pt x="432" y="182"/>
                    <a:pt x="250" y="444"/>
                  </a:cubicBezTo>
                  <a:cubicBezTo>
                    <a:pt x="68" y="705"/>
                    <a:pt x="0" y="945"/>
                    <a:pt x="0" y="945"/>
                  </a:cubicBezTo>
                  <a:lnTo>
                    <a:pt x="250" y="831"/>
                  </a:lnTo>
                  <a:cubicBezTo>
                    <a:pt x="250" y="831"/>
                    <a:pt x="501" y="637"/>
                    <a:pt x="637" y="444"/>
                  </a:cubicBezTo>
                  <a:cubicBezTo>
                    <a:pt x="784" y="240"/>
                    <a:pt x="944" y="0"/>
                    <a:pt x="9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9"/>
            <p:cNvSpPr/>
            <p:nvPr/>
          </p:nvSpPr>
          <p:spPr>
            <a:xfrm>
              <a:off x="10517617" y="902086"/>
              <a:ext cx="527917" cy="107101"/>
            </a:xfrm>
            <a:custGeom>
              <a:avLst/>
              <a:gdLst/>
              <a:ahLst/>
              <a:cxnLst/>
              <a:rect l="l" t="t" r="r" b="b"/>
              <a:pathLst>
                <a:path w="1183" h="240" extrusionOk="0">
                  <a:moveTo>
                    <a:pt x="1137" y="1"/>
                  </a:moveTo>
                  <a:cubicBezTo>
                    <a:pt x="984" y="1"/>
                    <a:pt x="482" y="9"/>
                    <a:pt x="262" y="115"/>
                  </a:cubicBezTo>
                  <a:lnTo>
                    <a:pt x="0" y="239"/>
                  </a:lnTo>
                  <a:lnTo>
                    <a:pt x="387" y="228"/>
                  </a:lnTo>
                  <a:cubicBezTo>
                    <a:pt x="387" y="228"/>
                    <a:pt x="614" y="217"/>
                    <a:pt x="819" y="148"/>
                  </a:cubicBezTo>
                  <a:cubicBezTo>
                    <a:pt x="1024" y="69"/>
                    <a:pt x="1183" y="1"/>
                    <a:pt x="1183" y="1"/>
                  </a:cubicBezTo>
                  <a:cubicBezTo>
                    <a:pt x="1183" y="1"/>
                    <a:pt x="1166" y="1"/>
                    <a:pt x="1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9"/>
            <p:cNvSpPr/>
            <p:nvPr/>
          </p:nvSpPr>
          <p:spPr>
            <a:xfrm>
              <a:off x="8746444" y="1291218"/>
              <a:ext cx="772017" cy="170915"/>
            </a:xfrm>
            <a:custGeom>
              <a:avLst/>
              <a:gdLst/>
              <a:ahLst/>
              <a:cxnLst/>
              <a:rect l="l" t="t" r="r" b="b"/>
              <a:pathLst>
                <a:path w="1730" h="383" extrusionOk="0">
                  <a:moveTo>
                    <a:pt x="789" y="1"/>
                  </a:moveTo>
                  <a:cubicBezTo>
                    <a:pt x="708" y="1"/>
                    <a:pt x="626" y="9"/>
                    <a:pt x="546" y="27"/>
                  </a:cubicBezTo>
                  <a:lnTo>
                    <a:pt x="0" y="141"/>
                  </a:lnTo>
                  <a:cubicBezTo>
                    <a:pt x="0" y="141"/>
                    <a:pt x="384" y="383"/>
                    <a:pt x="780" y="383"/>
                  </a:cubicBezTo>
                  <a:cubicBezTo>
                    <a:pt x="804" y="383"/>
                    <a:pt x="829" y="382"/>
                    <a:pt x="853" y="380"/>
                  </a:cubicBezTo>
                  <a:cubicBezTo>
                    <a:pt x="1285" y="357"/>
                    <a:pt x="1729" y="266"/>
                    <a:pt x="1729" y="266"/>
                  </a:cubicBezTo>
                  <a:cubicBezTo>
                    <a:pt x="1729" y="266"/>
                    <a:pt x="1265" y="1"/>
                    <a:pt x="7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9"/>
            <p:cNvSpPr/>
            <p:nvPr/>
          </p:nvSpPr>
          <p:spPr>
            <a:xfrm>
              <a:off x="8111874" y="1376898"/>
              <a:ext cx="655099" cy="137000"/>
            </a:xfrm>
            <a:custGeom>
              <a:avLst/>
              <a:gdLst/>
              <a:ahLst/>
              <a:cxnLst/>
              <a:rect l="l" t="t" r="r" b="b"/>
              <a:pathLst>
                <a:path w="1468" h="307" extrusionOk="0">
                  <a:moveTo>
                    <a:pt x="344" y="1"/>
                  </a:moveTo>
                  <a:cubicBezTo>
                    <a:pt x="122" y="1"/>
                    <a:pt x="0" y="6"/>
                    <a:pt x="0" y="6"/>
                  </a:cubicBezTo>
                  <a:lnTo>
                    <a:pt x="319" y="188"/>
                  </a:lnTo>
                  <a:cubicBezTo>
                    <a:pt x="319" y="188"/>
                    <a:pt x="667" y="307"/>
                    <a:pt x="1001" y="307"/>
                  </a:cubicBezTo>
                  <a:cubicBezTo>
                    <a:pt x="1040" y="307"/>
                    <a:pt x="1078" y="305"/>
                    <a:pt x="1115" y="302"/>
                  </a:cubicBezTo>
                  <a:lnTo>
                    <a:pt x="1468" y="267"/>
                  </a:lnTo>
                  <a:cubicBezTo>
                    <a:pt x="1468" y="267"/>
                    <a:pt x="1240" y="6"/>
                    <a:pt x="751" y="6"/>
                  </a:cubicBezTo>
                  <a:cubicBezTo>
                    <a:pt x="592" y="2"/>
                    <a:pt x="455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9"/>
            <p:cNvSpPr/>
            <p:nvPr/>
          </p:nvSpPr>
          <p:spPr>
            <a:xfrm>
              <a:off x="8036011" y="1123874"/>
              <a:ext cx="629662" cy="121381"/>
            </a:xfrm>
            <a:custGeom>
              <a:avLst/>
              <a:gdLst/>
              <a:ahLst/>
              <a:cxnLst/>
              <a:rect l="l" t="t" r="r" b="b"/>
              <a:pathLst>
                <a:path w="1411" h="272" extrusionOk="0">
                  <a:moveTo>
                    <a:pt x="233" y="0"/>
                  </a:moveTo>
                  <a:cubicBezTo>
                    <a:pt x="51" y="0"/>
                    <a:pt x="0" y="15"/>
                    <a:pt x="0" y="15"/>
                  </a:cubicBezTo>
                  <a:cubicBezTo>
                    <a:pt x="0" y="15"/>
                    <a:pt x="352" y="197"/>
                    <a:pt x="739" y="243"/>
                  </a:cubicBezTo>
                  <a:cubicBezTo>
                    <a:pt x="938" y="265"/>
                    <a:pt x="1106" y="271"/>
                    <a:pt x="1224" y="271"/>
                  </a:cubicBezTo>
                  <a:cubicBezTo>
                    <a:pt x="1342" y="271"/>
                    <a:pt x="1410" y="265"/>
                    <a:pt x="1410" y="265"/>
                  </a:cubicBezTo>
                  <a:cubicBezTo>
                    <a:pt x="1410" y="265"/>
                    <a:pt x="1126" y="38"/>
                    <a:pt x="614" y="15"/>
                  </a:cubicBezTo>
                  <a:cubicBezTo>
                    <a:pt x="448" y="4"/>
                    <a:pt x="324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9"/>
            <p:cNvSpPr/>
            <p:nvPr/>
          </p:nvSpPr>
          <p:spPr>
            <a:xfrm>
              <a:off x="6609345" y="1130567"/>
              <a:ext cx="645281" cy="330227"/>
            </a:xfrm>
            <a:custGeom>
              <a:avLst/>
              <a:gdLst/>
              <a:ahLst/>
              <a:cxnLst/>
              <a:rect l="l" t="t" r="r" b="b"/>
              <a:pathLst>
                <a:path w="1446" h="740" extrusionOk="0">
                  <a:moveTo>
                    <a:pt x="1446" y="0"/>
                  </a:moveTo>
                  <a:lnTo>
                    <a:pt x="1446" y="0"/>
                  </a:lnTo>
                  <a:cubicBezTo>
                    <a:pt x="1446" y="0"/>
                    <a:pt x="581" y="182"/>
                    <a:pt x="331" y="387"/>
                  </a:cubicBezTo>
                  <a:cubicBezTo>
                    <a:pt x="81" y="592"/>
                    <a:pt x="1" y="740"/>
                    <a:pt x="1" y="740"/>
                  </a:cubicBezTo>
                  <a:lnTo>
                    <a:pt x="456" y="581"/>
                  </a:lnTo>
                  <a:cubicBezTo>
                    <a:pt x="456" y="581"/>
                    <a:pt x="718" y="490"/>
                    <a:pt x="945" y="387"/>
                  </a:cubicBezTo>
                  <a:cubicBezTo>
                    <a:pt x="1355" y="194"/>
                    <a:pt x="1446" y="0"/>
                    <a:pt x="14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9"/>
            <p:cNvSpPr/>
            <p:nvPr/>
          </p:nvSpPr>
          <p:spPr>
            <a:xfrm>
              <a:off x="6046175" y="1186349"/>
              <a:ext cx="619845" cy="406536"/>
            </a:xfrm>
            <a:custGeom>
              <a:avLst/>
              <a:gdLst/>
              <a:ahLst/>
              <a:cxnLst/>
              <a:rect l="l" t="t" r="r" b="b"/>
              <a:pathLst>
                <a:path w="1389" h="911" extrusionOk="0">
                  <a:moveTo>
                    <a:pt x="1388" y="1"/>
                  </a:moveTo>
                  <a:lnTo>
                    <a:pt x="1388" y="1"/>
                  </a:lnTo>
                  <a:cubicBezTo>
                    <a:pt x="1388" y="1"/>
                    <a:pt x="694" y="274"/>
                    <a:pt x="399" y="456"/>
                  </a:cubicBezTo>
                  <a:cubicBezTo>
                    <a:pt x="251" y="547"/>
                    <a:pt x="103" y="660"/>
                    <a:pt x="1" y="751"/>
                  </a:cubicBezTo>
                  <a:lnTo>
                    <a:pt x="1" y="911"/>
                  </a:lnTo>
                  <a:cubicBezTo>
                    <a:pt x="171" y="899"/>
                    <a:pt x="444" y="842"/>
                    <a:pt x="740" y="580"/>
                  </a:cubicBezTo>
                  <a:cubicBezTo>
                    <a:pt x="1195" y="160"/>
                    <a:pt x="1388" y="1"/>
                    <a:pt x="13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5" name="Google Shape;795;p9"/>
          <p:cNvGrpSpPr/>
          <p:nvPr/>
        </p:nvGrpSpPr>
        <p:grpSpPr>
          <a:xfrm rot="5400000">
            <a:off x="6812979" y="4409508"/>
            <a:ext cx="623816" cy="1012983"/>
            <a:chOff x="-40380" y="2434052"/>
            <a:chExt cx="468190" cy="760270"/>
          </a:xfrm>
        </p:grpSpPr>
        <p:grpSp>
          <p:nvGrpSpPr>
            <p:cNvPr id="796" name="Google Shape;796;p9"/>
            <p:cNvGrpSpPr/>
            <p:nvPr/>
          </p:nvGrpSpPr>
          <p:grpSpPr>
            <a:xfrm>
              <a:off x="-40380" y="2434052"/>
              <a:ext cx="223565" cy="222074"/>
              <a:chOff x="-1315460" y="2736640"/>
              <a:chExt cx="412938" cy="410184"/>
            </a:xfrm>
          </p:grpSpPr>
          <p:sp>
            <p:nvSpPr>
              <p:cNvPr id="797" name="Google Shape;797;p9"/>
              <p:cNvSpPr/>
              <p:nvPr/>
            </p:nvSpPr>
            <p:spPr>
              <a:xfrm>
                <a:off x="-1315460" y="2736640"/>
                <a:ext cx="412938" cy="410184"/>
              </a:xfrm>
              <a:custGeom>
                <a:avLst/>
                <a:gdLst/>
                <a:ahLst/>
                <a:cxnLst/>
                <a:rect l="l" t="t" r="r" b="b"/>
                <a:pathLst>
                  <a:path w="5098" h="5064" extrusionOk="0">
                    <a:moveTo>
                      <a:pt x="3331" y="0"/>
                    </a:moveTo>
                    <a:cubicBezTo>
                      <a:pt x="3272" y="0"/>
                      <a:pt x="3216" y="14"/>
                      <a:pt x="3162" y="42"/>
                    </a:cubicBezTo>
                    <a:cubicBezTo>
                      <a:pt x="3162" y="42"/>
                      <a:pt x="0" y="1930"/>
                      <a:pt x="114" y="2647"/>
                    </a:cubicBezTo>
                    <a:cubicBezTo>
                      <a:pt x="228" y="3375"/>
                      <a:pt x="284" y="3489"/>
                      <a:pt x="614" y="3875"/>
                    </a:cubicBezTo>
                    <a:cubicBezTo>
                      <a:pt x="944" y="4262"/>
                      <a:pt x="1502" y="4864"/>
                      <a:pt x="2331" y="4978"/>
                    </a:cubicBezTo>
                    <a:cubicBezTo>
                      <a:pt x="2747" y="5035"/>
                      <a:pt x="3136" y="5063"/>
                      <a:pt x="3470" y="5063"/>
                    </a:cubicBezTo>
                    <a:cubicBezTo>
                      <a:pt x="3805" y="5063"/>
                      <a:pt x="4083" y="5035"/>
                      <a:pt x="4277" y="4978"/>
                    </a:cubicBezTo>
                    <a:cubicBezTo>
                      <a:pt x="4663" y="4864"/>
                      <a:pt x="4879" y="3591"/>
                      <a:pt x="4993" y="2817"/>
                    </a:cubicBezTo>
                    <a:cubicBezTo>
                      <a:pt x="5098" y="2101"/>
                      <a:pt x="4063" y="0"/>
                      <a:pt x="33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9"/>
              <p:cNvSpPr/>
              <p:nvPr/>
            </p:nvSpPr>
            <p:spPr>
              <a:xfrm>
                <a:off x="-1157997" y="2834407"/>
                <a:ext cx="184356" cy="233847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887" extrusionOk="0">
                    <a:moveTo>
                      <a:pt x="1272" y="0"/>
                    </a:moveTo>
                    <a:cubicBezTo>
                      <a:pt x="840" y="0"/>
                      <a:pt x="525" y="324"/>
                      <a:pt x="387" y="507"/>
                    </a:cubicBezTo>
                    <a:cubicBezTo>
                      <a:pt x="217" y="723"/>
                      <a:pt x="1" y="1337"/>
                      <a:pt x="331" y="1724"/>
                    </a:cubicBezTo>
                    <a:cubicBezTo>
                      <a:pt x="649" y="2098"/>
                      <a:pt x="979" y="2887"/>
                      <a:pt x="1402" y="2887"/>
                    </a:cubicBezTo>
                    <a:cubicBezTo>
                      <a:pt x="1416" y="2887"/>
                      <a:pt x="1431" y="2886"/>
                      <a:pt x="1446" y="2884"/>
                    </a:cubicBezTo>
                    <a:cubicBezTo>
                      <a:pt x="1889" y="2828"/>
                      <a:pt x="1889" y="2384"/>
                      <a:pt x="1946" y="1940"/>
                    </a:cubicBezTo>
                    <a:cubicBezTo>
                      <a:pt x="1991" y="1496"/>
                      <a:pt x="2275" y="894"/>
                      <a:pt x="2162" y="780"/>
                    </a:cubicBezTo>
                    <a:cubicBezTo>
                      <a:pt x="2162" y="780"/>
                      <a:pt x="2219" y="280"/>
                      <a:pt x="1605" y="63"/>
                    </a:cubicBezTo>
                    <a:cubicBezTo>
                      <a:pt x="1487" y="19"/>
                      <a:pt x="1376" y="0"/>
                      <a:pt x="12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9" name="Google Shape;799;p9"/>
            <p:cNvGrpSpPr/>
            <p:nvPr/>
          </p:nvGrpSpPr>
          <p:grpSpPr>
            <a:xfrm>
              <a:off x="201351" y="2615846"/>
              <a:ext cx="226459" cy="214794"/>
              <a:chOff x="-1643426" y="2452494"/>
              <a:chExt cx="418284" cy="396738"/>
            </a:xfrm>
          </p:grpSpPr>
          <p:sp>
            <p:nvSpPr>
              <p:cNvPr id="800" name="Google Shape;800;p9"/>
              <p:cNvSpPr/>
              <p:nvPr/>
            </p:nvSpPr>
            <p:spPr>
              <a:xfrm>
                <a:off x="-1643426" y="2452494"/>
                <a:ext cx="418284" cy="396738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4898" extrusionOk="0">
                    <a:moveTo>
                      <a:pt x="2689" y="1"/>
                    </a:moveTo>
                    <a:cubicBezTo>
                      <a:pt x="2294" y="1"/>
                      <a:pt x="1975" y="47"/>
                      <a:pt x="1888" y="173"/>
                    </a:cubicBezTo>
                    <a:cubicBezTo>
                      <a:pt x="1888" y="173"/>
                      <a:pt x="1058" y="1447"/>
                      <a:pt x="671" y="2220"/>
                    </a:cubicBezTo>
                    <a:cubicBezTo>
                      <a:pt x="284" y="3004"/>
                      <a:pt x="0" y="3607"/>
                      <a:pt x="284" y="4051"/>
                    </a:cubicBezTo>
                    <a:cubicBezTo>
                      <a:pt x="557" y="4495"/>
                      <a:pt x="1001" y="4608"/>
                      <a:pt x="1388" y="4778"/>
                    </a:cubicBezTo>
                    <a:cubicBezTo>
                      <a:pt x="1581" y="4858"/>
                      <a:pt x="1817" y="4898"/>
                      <a:pt x="2040" y="4898"/>
                    </a:cubicBezTo>
                    <a:cubicBezTo>
                      <a:pt x="2264" y="4898"/>
                      <a:pt x="2474" y="4858"/>
                      <a:pt x="2616" y="4778"/>
                    </a:cubicBezTo>
                    <a:cubicBezTo>
                      <a:pt x="2889" y="4608"/>
                      <a:pt x="4277" y="3664"/>
                      <a:pt x="4550" y="3221"/>
                    </a:cubicBezTo>
                    <a:cubicBezTo>
                      <a:pt x="4834" y="2777"/>
                      <a:pt x="5164" y="2163"/>
                      <a:pt x="5107" y="1560"/>
                    </a:cubicBezTo>
                    <a:cubicBezTo>
                      <a:pt x="5050" y="946"/>
                      <a:pt x="5164" y="388"/>
                      <a:pt x="4550" y="229"/>
                    </a:cubicBezTo>
                    <a:cubicBezTo>
                      <a:pt x="4176" y="124"/>
                      <a:pt x="3331" y="1"/>
                      <a:pt x="2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9"/>
              <p:cNvSpPr/>
              <p:nvPr/>
            </p:nvSpPr>
            <p:spPr>
              <a:xfrm>
                <a:off x="-1571580" y="2577881"/>
                <a:ext cx="176013" cy="16969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2095" extrusionOk="0">
                    <a:moveTo>
                      <a:pt x="1174" y="1"/>
                    </a:moveTo>
                    <a:cubicBezTo>
                      <a:pt x="1108" y="1"/>
                      <a:pt x="1049" y="21"/>
                      <a:pt x="1001" y="69"/>
                    </a:cubicBezTo>
                    <a:cubicBezTo>
                      <a:pt x="1001" y="69"/>
                      <a:pt x="444" y="842"/>
                      <a:pt x="444" y="1115"/>
                    </a:cubicBezTo>
                    <a:cubicBezTo>
                      <a:pt x="444" y="1400"/>
                      <a:pt x="1" y="1946"/>
                      <a:pt x="398" y="2059"/>
                    </a:cubicBezTo>
                    <a:cubicBezTo>
                      <a:pt x="479" y="2083"/>
                      <a:pt x="570" y="2095"/>
                      <a:pt x="664" y="2095"/>
                    </a:cubicBezTo>
                    <a:cubicBezTo>
                      <a:pt x="1021" y="2095"/>
                      <a:pt x="1436" y="1933"/>
                      <a:pt x="1616" y="1673"/>
                    </a:cubicBezTo>
                    <a:cubicBezTo>
                      <a:pt x="1831" y="1343"/>
                      <a:pt x="2172" y="899"/>
                      <a:pt x="1945" y="569"/>
                    </a:cubicBezTo>
                    <a:cubicBezTo>
                      <a:pt x="1774" y="299"/>
                      <a:pt x="1425" y="1"/>
                      <a:pt x="11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2" name="Google Shape;802;p9"/>
            <p:cNvGrpSpPr/>
            <p:nvPr/>
          </p:nvGrpSpPr>
          <p:grpSpPr>
            <a:xfrm>
              <a:off x="-2920" y="2733549"/>
              <a:ext cx="148663" cy="265445"/>
              <a:chOff x="-803301" y="2780542"/>
              <a:chExt cx="274590" cy="490293"/>
            </a:xfrm>
          </p:grpSpPr>
          <p:sp>
            <p:nvSpPr>
              <p:cNvPr id="803" name="Google Shape;803;p9"/>
              <p:cNvSpPr/>
              <p:nvPr/>
            </p:nvSpPr>
            <p:spPr>
              <a:xfrm>
                <a:off x="-803301" y="2780542"/>
                <a:ext cx="274590" cy="490293"/>
              </a:xfrm>
              <a:custGeom>
                <a:avLst/>
                <a:gdLst/>
                <a:ahLst/>
                <a:cxnLst/>
                <a:rect l="l" t="t" r="r" b="b"/>
                <a:pathLst>
                  <a:path w="3390" h="6053" extrusionOk="0">
                    <a:moveTo>
                      <a:pt x="2275" y="1"/>
                    </a:moveTo>
                    <a:cubicBezTo>
                      <a:pt x="2275" y="1"/>
                      <a:pt x="330" y="558"/>
                      <a:pt x="274" y="1172"/>
                    </a:cubicBezTo>
                    <a:cubicBezTo>
                      <a:pt x="228" y="1775"/>
                      <a:pt x="1" y="2060"/>
                      <a:pt x="57" y="2992"/>
                    </a:cubicBezTo>
                    <a:cubicBezTo>
                      <a:pt x="115" y="3936"/>
                      <a:pt x="1331" y="5937"/>
                      <a:pt x="1831" y="6051"/>
                    </a:cubicBezTo>
                    <a:cubicBezTo>
                      <a:pt x="1838" y="6052"/>
                      <a:pt x="1844" y="6053"/>
                      <a:pt x="1850" y="6053"/>
                    </a:cubicBezTo>
                    <a:cubicBezTo>
                      <a:pt x="2358" y="6053"/>
                      <a:pt x="3390" y="2002"/>
                      <a:pt x="3390" y="2002"/>
                    </a:cubicBezTo>
                    <a:lnTo>
                      <a:pt x="227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9"/>
              <p:cNvSpPr/>
              <p:nvPr/>
            </p:nvSpPr>
            <p:spPr>
              <a:xfrm>
                <a:off x="-748950" y="2915082"/>
                <a:ext cx="116154" cy="20371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2515" extrusionOk="0">
                    <a:moveTo>
                      <a:pt x="1274" y="0"/>
                    </a:moveTo>
                    <a:cubicBezTo>
                      <a:pt x="1274" y="0"/>
                      <a:pt x="387" y="228"/>
                      <a:pt x="273" y="672"/>
                    </a:cubicBezTo>
                    <a:cubicBezTo>
                      <a:pt x="160" y="1115"/>
                      <a:pt x="0" y="1672"/>
                      <a:pt x="217" y="2002"/>
                    </a:cubicBezTo>
                    <a:cubicBezTo>
                      <a:pt x="383" y="2243"/>
                      <a:pt x="664" y="2514"/>
                      <a:pt x="910" y="2514"/>
                    </a:cubicBezTo>
                    <a:cubicBezTo>
                      <a:pt x="1001" y="2514"/>
                      <a:pt x="1087" y="2477"/>
                      <a:pt x="1160" y="2388"/>
                    </a:cubicBezTo>
                    <a:cubicBezTo>
                      <a:pt x="1433" y="2059"/>
                      <a:pt x="1274" y="0"/>
                      <a:pt x="12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" name="Google Shape;805;p9"/>
            <p:cNvGrpSpPr/>
            <p:nvPr/>
          </p:nvGrpSpPr>
          <p:grpSpPr>
            <a:xfrm>
              <a:off x="202796" y="2894928"/>
              <a:ext cx="223566" cy="299394"/>
              <a:chOff x="-1090687" y="2240600"/>
              <a:chExt cx="337203" cy="451575"/>
            </a:xfrm>
          </p:grpSpPr>
          <p:sp>
            <p:nvSpPr>
              <p:cNvPr id="806" name="Google Shape;806;p9"/>
              <p:cNvSpPr/>
              <p:nvPr/>
            </p:nvSpPr>
            <p:spPr>
              <a:xfrm>
                <a:off x="-1090687" y="2240600"/>
                <a:ext cx="337203" cy="451575"/>
              </a:xfrm>
              <a:custGeom>
                <a:avLst/>
                <a:gdLst/>
                <a:ahLst/>
                <a:cxnLst/>
                <a:rect l="l" t="t" r="r" b="b"/>
                <a:pathLst>
                  <a:path w="4163" h="5575" extrusionOk="0">
                    <a:moveTo>
                      <a:pt x="2362" y="1"/>
                    </a:moveTo>
                    <a:cubicBezTo>
                      <a:pt x="2204" y="1"/>
                      <a:pt x="2060" y="56"/>
                      <a:pt x="1945" y="184"/>
                    </a:cubicBezTo>
                    <a:cubicBezTo>
                      <a:pt x="1945" y="184"/>
                      <a:pt x="0" y="1571"/>
                      <a:pt x="0" y="1902"/>
                    </a:cubicBezTo>
                    <a:cubicBezTo>
                      <a:pt x="0" y="2231"/>
                      <a:pt x="114" y="2948"/>
                      <a:pt x="114" y="3289"/>
                    </a:cubicBezTo>
                    <a:cubicBezTo>
                      <a:pt x="114" y="3619"/>
                      <a:pt x="443" y="4449"/>
                      <a:pt x="1001" y="4733"/>
                    </a:cubicBezTo>
                    <a:cubicBezTo>
                      <a:pt x="1519" y="4987"/>
                      <a:pt x="2607" y="5574"/>
                      <a:pt x="3113" y="5574"/>
                    </a:cubicBezTo>
                    <a:cubicBezTo>
                      <a:pt x="3152" y="5574"/>
                      <a:pt x="3187" y="5571"/>
                      <a:pt x="3219" y="5564"/>
                    </a:cubicBezTo>
                    <a:cubicBezTo>
                      <a:pt x="3663" y="5450"/>
                      <a:pt x="3878" y="4779"/>
                      <a:pt x="3935" y="3790"/>
                    </a:cubicBezTo>
                    <a:cubicBezTo>
                      <a:pt x="3992" y="2789"/>
                      <a:pt x="4163" y="1788"/>
                      <a:pt x="3822" y="1128"/>
                    </a:cubicBezTo>
                    <a:cubicBezTo>
                      <a:pt x="3568" y="611"/>
                      <a:pt x="2889" y="1"/>
                      <a:pt x="23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9"/>
              <p:cNvSpPr/>
              <p:nvPr/>
            </p:nvSpPr>
            <p:spPr>
              <a:xfrm>
                <a:off x="-964490" y="2319574"/>
                <a:ext cx="138186" cy="181116"/>
              </a:xfrm>
              <a:custGeom>
                <a:avLst/>
                <a:gdLst/>
                <a:ahLst/>
                <a:cxnLst/>
                <a:rect l="l" t="t" r="r" b="b"/>
                <a:pathLst>
                  <a:path w="1706" h="2236" extrusionOk="0">
                    <a:moveTo>
                      <a:pt x="1009" y="0"/>
                    </a:moveTo>
                    <a:cubicBezTo>
                      <a:pt x="953" y="0"/>
                      <a:pt x="893" y="12"/>
                      <a:pt x="831" y="40"/>
                    </a:cubicBezTo>
                    <a:cubicBezTo>
                      <a:pt x="444" y="199"/>
                      <a:pt x="103" y="540"/>
                      <a:pt x="46" y="869"/>
                    </a:cubicBezTo>
                    <a:cubicBezTo>
                      <a:pt x="0" y="1200"/>
                      <a:pt x="387" y="1973"/>
                      <a:pt x="1046" y="2200"/>
                    </a:cubicBezTo>
                    <a:cubicBezTo>
                      <a:pt x="1122" y="2225"/>
                      <a:pt x="1188" y="2236"/>
                      <a:pt x="1246" y="2236"/>
                    </a:cubicBezTo>
                    <a:cubicBezTo>
                      <a:pt x="1706" y="2236"/>
                      <a:pt x="1661" y="1543"/>
                      <a:pt x="1661" y="1200"/>
                    </a:cubicBezTo>
                    <a:cubicBezTo>
                      <a:pt x="1661" y="813"/>
                      <a:pt x="1490" y="313"/>
                      <a:pt x="1490" y="313"/>
                    </a:cubicBezTo>
                    <a:cubicBezTo>
                      <a:pt x="1490" y="313"/>
                      <a:pt x="1298" y="0"/>
                      <a:pt x="100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8" name="Google Shape;808;p9"/>
          <p:cNvGrpSpPr/>
          <p:nvPr/>
        </p:nvGrpSpPr>
        <p:grpSpPr>
          <a:xfrm>
            <a:off x="6327219" y="-121276"/>
            <a:ext cx="528367" cy="572759"/>
            <a:chOff x="1249275" y="3126825"/>
            <a:chExt cx="1511347" cy="1638325"/>
          </a:xfrm>
        </p:grpSpPr>
        <p:sp>
          <p:nvSpPr>
            <p:cNvPr id="809" name="Google Shape;809;p9"/>
            <p:cNvSpPr/>
            <p:nvPr/>
          </p:nvSpPr>
          <p:spPr>
            <a:xfrm>
              <a:off x="1448510" y="3182756"/>
              <a:ext cx="784244" cy="1365322"/>
            </a:xfrm>
            <a:custGeom>
              <a:avLst/>
              <a:gdLst/>
              <a:ahLst/>
              <a:cxnLst/>
              <a:rect l="l" t="t" r="r" b="b"/>
              <a:pathLst>
                <a:path w="2594" h="4516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683" y="1468"/>
                    <a:pt x="968" y="2105"/>
                  </a:cubicBezTo>
                  <a:cubicBezTo>
                    <a:pt x="1241" y="2742"/>
                    <a:pt x="1206" y="3139"/>
                    <a:pt x="1673" y="3720"/>
                  </a:cubicBezTo>
                  <a:cubicBezTo>
                    <a:pt x="2139" y="4288"/>
                    <a:pt x="2594" y="4516"/>
                    <a:pt x="2594" y="4516"/>
                  </a:cubicBezTo>
                  <a:cubicBezTo>
                    <a:pt x="2594" y="4516"/>
                    <a:pt x="2503" y="3731"/>
                    <a:pt x="2014" y="2924"/>
                  </a:cubicBezTo>
                  <a:cubicBezTo>
                    <a:pt x="1514" y="2116"/>
                    <a:pt x="1411" y="1888"/>
                    <a:pt x="1082" y="1411"/>
                  </a:cubicBezTo>
                  <a:cubicBezTo>
                    <a:pt x="741" y="945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9"/>
            <p:cNvSpPr/>
            <p:nvPr/>
          </p:nvSpPr>
          <p:spPr>
            <a:xfrm>
              <a:off x="1249275" y="3271943"/>
              <a:ext cx="203166" cy="554473"/>
            </a:xfrm>
            <a:custGeom>
              <a:avLst/>
              <a:gdLst/>
              <a:ahLst/>
              <a:cxnLst/>
              <a:rect l="l" t="t" r="r" b="b"/>
              <a:pathLst>
                <a:path w="672" h="1834" extrusionOk="0">
                  <a:moveTo>
                    <a:pt x="407" y="1"/>
                  </a:moveTo>
                  <a:cubicBezTo>
                    <a:pt x="404" y="1"/>
                    <a:pt x="401" y="1"/>
                    <a:pt x="399" y="1"/>
                  </a:cubicBezTo>
                  <a:cubicBezTo>
                    <a:pt x="285" y="13"/>
                    <a:pt x="91" y="115"/>
                    <a:pt x="46" y="354"/>
                  </a:cubicBezTo>
                  <a:cubicBezTo>
                    <a:pt x="0" y="604"/>
                    <a:pt x="0" y="1491"/>
                    <a:pt x="80" y="1651"/>
                  </a:cubicBezTo>
                  <a:cubicBezTo>
                    <a:pt x="132" y="1761"/>
                    <a:pt x="169" y="1833"/>
                    <a:pt x="220" y="1833"/>
                  </a:cubicBezTo>
                  <a:cubicBezTo>
                    <a:pt x="247" y="1833"/>
                    <a:pt x="279" y="1812"/>
                    <a:pt x="319" y="1764"/>
                  </a:cubicBezTo>
                  <a:cubicBezTo>
                    <a:pt x="319" y="1764"/>
                    <a:pt x="569" y="1298"/>
                    <a:pt x="626" y="1059"/>
                  </a:cubicBezTo>
                  <a:cubicBezTo>
                    <a:pt x="672" y="820"/>
                    <a:pt x="660" y="524"/>
                    <a:pt x="603" y="365"/>
                  </a:cubicBezTo>
                  <a:cubicBezTo>
                    <a:pt x="547" y="221"/>
                    <a:pt x="514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9"/>
            <p:cNvSpPr/>
            <p:nvPr/>
          </p:nvSpPr>
          <p:spPr>
            <a:xfrm>
              <a:off x="1407393" y="3763531"/>
              <a:ext cx="244585" cy="526659"/>
            </a:xfrm>
            <a:custGeom>
              <a:avLst/>
              <a:gdLst/>
              <a:ahLst/>
              <a:cxnLst/>
              <a:rect l="l" t="t" r="r" b="b"/>
              <a:pathLst>
                <a:path w="809" h="1742" extrusionOk="0">
                  <a:moveTo>
                    <a:pt x="616" y="1"/>
                  </a:moveTo>
                  <a:cubicBezTo>
                    <a:pt x="612" y="1"/>
                    <a:pt x="608" y="1"/>
                    <a:pt x="604" y="2"/>
                  </a:cubicBezTo>
                  <a:cubicBezTo>
                    <a:pt x="444" y="25"/>
                    <a:pt x="103" y="457"/>
                    <a:pt x="58" y="695"/>
                  </a:cubicBezTo>
                  <a:cubicBezTo>
                    <a:pt x="0" y="945"/>
                    <a:pt x="126" y="1741"/>
                    <a:pt x="126" y="1741"/>
                  </a:cubicBezTo>
                  <a:cubicBezTo>
                    <a:pt x="126" y="1741"/>
                    <a:pt x="136" y="1742"/>
                    <a:pt x="152" y="1742"/>
                  </a:cubicBezTo>
                  <a:cubicBezTo>
                    <a:pt x="215" y="1742"/>
                    <a:pt x="369" y="1734"/>
                    <a:pt x="387" y="1662"/>
                  </a:cubicBezTo>
                  <a:cubicBezTo>
                    <a:pt x="387" y="1662"/>
                    <a:pt x="774" y="1127"/>
                    <a:pt x="797" y="752"/>
                  </a:cubicBezTo>
                  <a:cubicBezTo>
                    <a:pt x="808" y="387"/>
                    <a:pt x="765" y="1"/>
                    <a:pt x="6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9"/>
            <p:cNvSpPr/>
            <p:nvPr/>
          </p:nvSpPr>
          <p:spPr>
            <a:xfrm>
              <a:off x="1703072" y="4195863"/>
              <a:ext cx="268469" cy="569287"/>
            </a:xfrm>
            <a:custGeom>
              <a:avLst/>
              <a:gdLst/>
              <a:ahLst/>
              <a:cxnLst/>
              <a:rect l="l" t="t" r="r" b="b"/>
              <a:pathLst>
                <a:path w="888" h="1883" extrusionOk="0">
                  <a:moveTo>
                    <a:pt x="167" y="0"/>
                  </a:moveTo>
                  <a:cubicBezTo>
                    <a:pt x="161" y="0"/>
                    <a:pt x="155" y="2"/>
                    <a:pt x="149" y="5"/>
                  </a:cubicBezTo>
                  <a:cubicBezTo>
                    <a:pt x="23" y="84"/>
                    <a:pt x="0" y="835"/>
                    <a:pt x="69" y="1062"/>
                  </a:cubicBezTo>
                  <a:cubicBezTo>
                    <a:pt x="122" y="1283"/>
                    <a:pt x="534" y="1883"/>
                    <a:pt x="694" y="1883"/>
                  </a:cubicBezTo>
                  <a:cubicBezTo>
                    <a:pt x="707" y="1883"/>
                    <a:pt x="719" y="1879"/>
                    <a:pt x="728" y="1870"/>
                  </a:cubicBezTo>
                  <a:cubicBezTo>
                    <a:pt x="728" y="1870"/>
                    <a:pt x="888" y="1324"/>
                    <a:pt x="751" y="1006"/>
                  </a:cubicBezTo>
                  <a:cubicBezTo>
                    <a:pt x="621" y="701"/>
                    <a:pt x="313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9"/>
            <p:cNvSpPr/>
            <p:nvPr/>
          </p:nvSpPr>
          <p:spPr>
            <a:xfrm>
              <a:off x="1521674" y="3126825"/>
              <a:ext cx="552962" cy="300818"/>
            </a:xfrm>
            <a:custGeom>
              <a:avLst/>
              <a:gdLst/>
              <a:ahLst/>
              <a:cxnLst/>
              <a:rect l="l" t="t" r="r" b="b"/>
              <a:pathLst>
                <a:path w="1829" h="995" extrusionOk="0">
                  <a:moveTo>
                    <a:pt x="560" y="0"/>
                  </a:moveTo>
                  <a:cubicBezTo>
                    <a:pt x="278" y="0"/>
                    <a:pt x="0" y="98"/>
                    <a:pt x="135" y="243"/>
                  </a:cubicBezTo>
                  <a:cubicBezTo>
                    <a:pt x="135" y="243"/>
                    <a:pt x="521" y="617"/>
                    <a:pt x="726" y="708"/>
                  </a:cubicBezTo>
                  <a:cubicBezTo>
                    <a:pt x="931" y="795"/>
                    <a:pt x="1384" y="995"/>
                    <a:pt x="1604" y="995"/>
                  </a:cubicBezTo>
                  <a:cubicBezTo>
                    <a:pt x="1615" y="995"/>
                    <a:pt x="1626" y="994"/>
                    <a:pt x="1636" y="993"/>
                  </a:cubicBezTo>
                  <a:cubicBezTo>
                    <a:pt x="1829" y="970"/>
                    <a:pt x="1738" y="766"/>
                    <a:pt x="1579" y="607"/>
                  </a:cubicBezTo>
                  <a:cubicBezTo>
                    <a:pt x="1431" y="447"/>
                    <a:pt x="942" y="26"/>
                    <a:pt x="646" y="3"/>
                  </a:cubicBezTo>
                  <a:cubicBezTo>
                    <a:pt x="617" y="1"/>
                    <a:pt x="58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9"/>
            <p:cNvSpPr/>
            <p:nvPr/>
          </p:nvSpPr>
          <p:spPr>
            <a:xfrm>
              <a:off x="1905935" y="3543435"/>
              <a:ext cx="576241" cy="395145"/>
            </a:xfrm>
            <a:custGeom>
              <a:avLst/>
              <a:gdLst/>
              <a:ahLst/>
              <a:cxnLst/>
              <a:rect l="l" t="t" r="r" b="b"/>
              <a:pathLst>
                <a:path w="1906" h="1307" extrusionOk="0">
                  <a:moveTo>
                    <a:pt x="229" y="0"/>
                  </a:moveTo>
                  <a:cubicBezTo>
                    <a:pt x="199" y="0"/>
                    <a:pt x="172" y="4"/>
                    <a:pt x="148" y="13"/>
                  </a:cubicBezTo>
                  <a:cubicBezTo>
                    <a:pt x="1" y="70"/>
                    <a:pt x="24" y="400"/>
                    <a:pt x="126" y="490"/>
                  </a:cubicBezTo>
                  <a:cubicBezTo>
                    <a:pt x="126" y="490"/>
                    <a:pt x="262" y="627"/>
                    <a:pt x="626" y="889"/>
                  </a:cubicBezTo>
                  <a:cubicBezTo>
                    <a:pt x="989" y="1131"/>
                    <a:pt x="1139" y="1287"/>
                    <a:pt x="1353" y="1287"/>
                  </a:cubicBezTo>
                  <a:cubicBezTo>
                    <a:pt x="1361" y="1287"/>
                    <a:pt x="1369" y="1287"/>
                    <a:pt x="1377" y="1287"/>
                  </a:cubicBezTo>
                  <a:cubicBezTo>
                    <a:pt x="1485" y="1287"/>
                    <a:pt x="1619" y="1307"/>
                    <a:pt x="1725" y="1307"/>
                  </a:cubicBezTo>
                  <a:cubicBezTo>
                    <a:pt x="1830" y="1307"/>
                    <a:pt x="1906" y="1287"/>
                    <a:pt x="1900" y="1207"/>
                  </a:cubicBezTo>
                  <a:cubicBezTo>
                    <a:pt x="1877" y="1048"/>
                    <a:pt x="1513" y="662"/>
                    <a:pt x="1070" y="377"/>
                  </a:cubicBezTo>
                  <a:cubicBezTo>
                    <a:pt x="683" y="135"/>
                    <a:pt x="402" y="0"/>
                    <a:pt x="2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9"/>
            <p:cNvSpPr/>
            <p:nvPr/>
          </p:nvSpPr>
          <p:spPr>
            <a:xfrm>
              <a:off x="2170776" y="4033210"/>
              <a:ext cx="589846" cy="533612"/>
            </a:xfrm>
            <a:custGeom>
              <a:avLst/>
              <a:gdLst/>
              <a:ahLst/>
              <a:cxnLst/>
              <a:rect l="l" t="t" r="r" b="b"/>
              <a:pathLst>
                <a:path w="1951" h="1765" extrusionOk="0">
                  <a:moveTo>
                    <a:pt x="164" y="1"/>
                  </a:moveTo>
                  <a:cubicBezTo>
                    <a:pt x="138" y="1"/>
                    <a:pt x="118" y="10"/>
                    <a:pt x="103" y="31"/>
                  </a:cubicBezTo>
                  <a:cubicBezTo>
                    <a:pt x="35" y="122"/>
                    <a:pt x="0" y="338"/>
                    <a:pt x="137" y="485"/>
                  </a:cubicBezTo>
                  <a:cubicBezTo>
                    <a:pt x="137" y="485"/>
                    <a:pt x="308" y="895"/>
                    <a:pt x="672" y="1145"/>
                  </a:cubicBezTo>
                  <a:cubicBezTo>
                    <a:pt x="1036" y="1395"/>
                    <a:pt x="1411" y="1657"/>
                    <a:pt x="1627" y="1726"/>
                  </a:cubicBezTo>
                  <a:cubicBezTo>
                    <a:pt x="1709" y="1750"/>
                    <a:pt x="1778" y="1765"/>
                    <a:pt x="1829" y="1765"/>
                  </a:cubicBezTo>
                  <a:cubicBezTo>
                    <a:pt x="1918" y="1765"/>
                    <a:pt x="1951" y="1720"/>
                    <a:pt x="1900" y="1612"/>
                  </a:cubicBezTo>
                  <a:cubicBezTo>
                    <a:pt x="1820" y="1441"/>
                    <a:pt x="1172" y="520"/>
                    <a:pt x="751" y="293"/>
                  </a:cubicBezTo>
                  <a:cubicBezTo>
                    <a:pt x="424" y="116"/>
                    <a:pt x="255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6" name="Google Shape;816;p9"/>
          <p:cNvGrpSpPr/>
          <p:nvPr/>
        </p:nvGrpSpPr>
        <p:grpSpPr>
          <a:xfrm>
            <a:off x="6984561" y="12987"/>
            <a:ext cx="280657" cy="304237"/>
            <a:chOff x="1249275" y="3126825"/>
            <a:chExt cx="1511347" cy="1638325"/>
          </a:xfrm>
        </p:grpSpPr>
        <p:sp>
          <p:nvSpPr>
            <p:cNvPr id="817" name="Google Shape;817;p9"/>
            <p:cNvSpPr/>
            <p:nvPr/>
          </p:nvSpPr>
          <p:spPr>
            <a:xfrm>
              <a:off x="1448510" y="3182756"/>
              <a:ext cx="784244" cy="1365322"/>
            </a:xfrm>
            <a:custGeom>
              <a:avLst/>
              <a:gdLst/>
              <a:ahLst/>
              <a:cxnLst/>
              <a:rect l="l" t="t" r="r" b="b"/>
              <a:pathLst>
                <a:path w="2594" h="4516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683" y="1468"/>
                    <a:pt x="968" y="2105"/>
                  </a:cubicBezTo>
                  <a:cubicBezTo>
                    <a:pt x="1241" y="2742"/>
                    <a:pt x="1206" y="3139"/>
                    <a:pt x="1673" y="3720"/>
                  </a:cubicBezTo>
                  <a:cubicBezTo>
                    <a:pt x="2139" y="4288"/>
                    <a:pt x="2594" y="4516"/>
                    <a:pt x="2594" y="4516"/>
                  </a:cubicBezTo>
                  <a:cubicBezTo>
                    <a:pt x="2594" y="4516"/>
                    <a:pt x="2503" y="3731"/>
                    <a:pt x="2014" y="2924"/>
                  </a:cubicBezTo>
                  <a:cubicBezTo>
                    <a:pt x="1514" y="2116"/>
                    <a:pt x="1411" y="1888"/>
                    <a:pt x="1082" y="1411"/>
                  </a:cubicBezTo>
                  <a:cubicBezTo>
                    <a:pt x="741" y="945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9"/>
            <p:cNvSpPr/>
            <p:nvPr/>
          </p:nvSpPr>
          <p:spPr>
            <a:xfrm>
              <a:off x="1249275" y="3271943"/>
              <a:ext cx="203166" cy="554473"/>
            </a:xfrm>
            <a:custGeom>
              <a:avLst/>
              <a:gdLst/>
              <a:ahLst/>
              <a:cxnLst/>
              <a:rect l="l" t="t" r="r" b="b"/>
              <a:pathLst>
                <a:path w="672" h="1834" extrusionOk="0">
                  <a:moveTo>
                    <a:pt x="407" y="1"/>
                  </a:moveTo>
                  <a:cubicBezTo>
                    <a:pt x="404" y="1"/>
                    <a:pt x="401" y="1"/>
                    <a:pt x="399" y="1"/>
                  </a:cubicBezTo>
                  <a:cubicBezTo>
                    <a:pt x="285" y="13"/>
                    <a:pt x="91" y="115"/>
                    <a:pt x="46" y="354"/>
                  </a:cubicBezTo>
                  <a:cubicBezTo>
                    <a:pt x="0" y="604"/>
                    <a:pt x="0" y="1491"/>
                    <a:pt x="80" y="1651"/>
                  </a:cubicBezTo>
                  <a:cubicBezTo>
                    <a:pt x="132" y="1761"/>
                    <a:pt x="169" y="1833"/>
                    <a:pt x="220" y="1833"/>
                  </a:cubicBezTo>
                  <a:cubicBezTo>
                    <a:pt x="247" y="1833"/>
                    <a:pt x="279" y="1812"/>
                    <a:pt x="319" y="1764"/>
                  </a:cubicBezTo>
                  <a:cubicBezTo>
                    <a:pt x="319" y="1764"/>
                    <a:pt x="569" y="1298"/>
                    <a:pt x="626" y="1059"/>
                  </a:cubicBezTo>
                  <a:cubicBezTo>
                    <a:pt x="672" y="820"/>
                    <a:pt x="660" y="524"/>
                    <a:pt x="603" y="365"/>
                  </a:cubicBezTo>
                  <a:cubicBezTo>
                    <a:pt x="547" y="221"/>
                    <a:pt x="514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9"/>
            <p:cNvSpPr/>
            <p:nvPr/>
          </p:nvSpPr>
          <p:spPr>
            <a:xfrm>
              <a:off x="1407393" y="3763531"/>
              <a:ext cx="244585" cy="526659"/>
            </a:xfrm>
            <a:custGeom>
              <a:avLst/>
              <a:gdLst/>
              <a:ahLst/>
              <a:cxnLst/>
              <a:rect l="l" t="t" r="r" b="b"/>
              <a:pathLst>
                <a:path w="809" h="1742" extrusionOk="0">
                  <a:moveTo>
                    <a:pt x="616" y="1"/>
                  </a:moveTo>
                  <a:cubicBezTo>
                    <a:pt x="612" y="1"/>
                    <a:pt x="608" y="1"/>
                    <a:pt x="604" y="2"/>
                  </a:cubicBezTo>
                  <a:cubicBezTo>
                    <a:pt x="444" y="25"/>
                    <a:pt x="103" y="457"/>
                    <a:pt x="58" y="695"/>
                  </a:cubicBezTo>
                  <a:cubicBezTo>
                    <a:pt x="0" y="945"/>
                    <a:pt x="126" y="1741"/>
                    <a:pt x="126" y="1741"/>
                  </a:cubicBezTo>
                  <a:cubicBezTo>
                    <a:pt x="126" y="1741"/>
                    <a:pt x="136" y="1742"/>
                    <a:pt x="152" y="1742"/>
                  </a:cubicBezTo>
                  <a:cubicBezTo>
                    <a:pt x="215" y="1742"/>
                    <a:pt x="369" y="1734"/>
                    <a:pt x="387" y="1662"/>
                  </a:cubicBezTo>
                  <a:cubicBezTo>
                    <a:pt x="387" y="1662"/>
                    <a:pt x="774" y="1127"/>
                    <a:pt x="797" y="752"/>
                  </a:cubicBezTo>
                  <a:cubicBezTo>
                    <a:pt x="808" y="387"/>
                    <a:pt x="765" y="1"/>
                    <a:pt x="6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9"/>
            <p:cNvSpPr/>
            <p:nvPr/>
          </p:nvSpPr>
          <p:spPr>
            <a:xfrm>
              <a:off x="1703072" y="4195863"/>
              <a:ext cx="268469" cy="569287"/>
            </a:xfrm>
            <a:custGeom>
              <a:avLst/>
              <a:gdLst/>
              <a:ahLst/>
              <a:cxnLst/>
              <a:rect l="l" t="t" r="r" b="b"/>
              <a:pathLst>
                <a:path w="888" h="1883" extrusionOk="0">
                  <a:moveTo>
                    <a:pt x="167" y="0"/>
                  </a:moveTo>
                  <a:cubicBezTo>
                    <a:pt x="161" y="0"/>
                    <a:pt x="155" y="2"/>
                    <a:pt x="149" y="5"/>
                  </a:cubicBezTo>
                  <a:cubicBezTo>
                    <a:pt x="23" y="84"/>
                    <a:pt x="0" y="835"/>
                    <a:pt x="69" y="1062"/>
                  </a:cubicBezTo>
                  <a:cubicBezTo>
                    <a:pt x="122" y="1283"/>
                    <a:pt x="534" y="1883"/>
                    <a:pt x="694" y="1883"/>
                  </a:cubicBezTo>
                  <a:cubicBezTo>
                    <a:pt x="707" y="1883"/>
                    <a:pt x="719" y="1879"/>
                    <a:pt x="728" y="1870"/>
                  </a:cubicBezTo>
                  <a:cubicBezTo>
                    <a:pt x="728" y="1870"/>
                    <a:pt x="888" y="1324"/>
                    <a:pt x="751" y="1006"/>
                  </a:cubicBezTo>
                  <a:cubicBezTo>
                    <a:pt x="621" y="701"/>
                    <a:pt x="313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9"/>
            <p:cNvSpPr/>
            <p:nvPr/>
          </p:nvSpPr>
          <p:spPr>
            <a:xfrm>
              <a:off x="1521674" y="3126825"/>
              <a:ext cx="552962" cy="300818"/>
            </a:xfrm>
            <a:custGeom>
              <a:avLst/>
              <a:gdLst/>
              <a:ahLst/>
              <a:cxnLst/>
              <a:rect l="l" t="t" r="r" b="b"/>
              <a:pathLst>
                <a:path w="1829" h="995" extrusionOk="0">
                  <a:moveTo>
                    <a:pt x="560" y="0"/>
                  </a:moveTo>
                  <a:cubicBezTo>
                    <a:pt x="278" y="0"/>
                    <a:pt x="0" y="98"/>
                    <a:pt x="135" y="243"/>
                  </a:cubicBezTo>
                  <a:cubicBezTo>
                    <a:pt x="135" y="243"/>
                    <a:pt x="521" y="617"/>
                    <a:pt x="726" y="708"/>
                  </a:cubicBezTo>
                  <a:cubicBezTo>
                    <a:pt x="931" y="795"/>
                    <a:pt x="1384" y="995"/>
                    <a:pt x="1604" y="995"/>
                  </a:cubicBezTo>
                  <a:cubicBezTo>
                    <a:pt x="1615" y="995"/>
                    <a:pt x="1626" y="994"/>
                    <a:pt x="1636" y="993"/>
                  </a:cubicBezTo>
                  <a:cubicBezTo>
                    <a:pt x="1829" y="970"/>
                    <a:pt x="1738" y="766"/>
                    <a:pt x="1579" y="607"/>
                  </a:cubicBezTo>
                  <a:cubicBezTo>
                    <a:pt x="1431" y="447"/>
                    <a:pt x="942" y="26"/>
                    <a:pt x="646" y="3"/>
                  </a:cubicBezTo>
                  <a:cubicBezTo>
                    <a:pt x="617" y="1"/>
                    <a:pt x="58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9"/>
            <p:cNvSpPr/>
            <p:nvPr/>
          </p:nvSpPr>
          <p:spPr>
            <a:xfrm>
              <a:off x="1905935" y="3543435"/>
              <a:ext cx="576241" cy="395145"/>
            </a:xfrm>
            <a:custGeom>
              <a:avLst/>
              <a:gdLst/>
              <a:ahLst/>
              <a:cxnLst/>
              <a:rect l="l" t="t" r="r" b="b"/>
              <a:pathLst>
                <a:path w="1906" h="1307" extrusionOk="0">
                  <a:moveTo>
                    <a:pt x="229" y="0"/>
                  </a:moveTo>
                  <a:cubicBezTo>
                    <a:pt x="199" y="0"/>
                    <a:pt x="172" y="4"/>
                    <a:pt x="148" y="13"/>
                  </a:cubicBezTo>
                  <a:cubicBezTo>
                    <a:pt x="1" y="70"/>
                    <a:pt x="24" y="400"/>
                    <a:pt x="126" y="490"/>
                  </a:cubicBezTo>
                  <a:cubicBezTo>
                    <a:pt x="126" y="490"/>
                    <a:pt x="262" y="627"/>
                    <a:pt x="626" y="889"/>
                  </a:cubicBezTo>
                  <a:cubicBezTo>
                    <a:pt x="989" y="1131"/>
                    <a:pt x="1139" y="1287"/>
                    <a:pt x="1353" y="1287"/>
                  </a:cubicBezTo>
                  <a:cubicBezTo>
                    <a:pt x="1361" y="1287"/>
                    <a:pt x="1369" y="1287"/>
                    <a:pt x="1377" y="1287"/>
                  </a:cubicBezTo>
                  <a:cubicBezTo>
                    <a:pt x="1485" y="1287"/>
                    <a:pt x="1619" y="1307"/>
                    <a:pt x="1725" y="1307"/>
                  </a:cubicBezTo>
                  <a:cubicBezTo>
                    <a:pt x="1830" y="1307"/>
                    <a:pt x="1906" y="1287"/>
                    <a:pt x="1900" y="1207"/>
                  </a:cubicBezTo>
                  <a:cubicBezTo>
                    <a:pt x="1877" y="1048"/>
                    <a:pt x="1513" y="662"/>
                    <a:pt x="1070" y="377"/>
                  </a:cubicBezTo>
                  <a:cubicBezTo>
                    <a:pt x="683" y="135"/>
                    <a:pt x="402" y="0"/>
                    <a:pt x="2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9"/>
            <p:cNvSpPr/>
            <p:nvPr/>
          </p:nvSpPr>
          <p:spPr>
            <a:xfrm>
              <a:off x="2170776" y="4033210"/>
              <a:ext cx="589846" cy="533612"/>
            </a:xfrm>
            <a:custGeom>
              <a:avLst/>
              <a:gdLst/>
              <a:ahLst/>
              <a:cxnLst/>
              <a:rect l="l" t="t" r="r" b="b"/>
              <a:pathLst>
                <a:path w="1951" h="1765" extrusionOk="0">
                  <a:moveTo>
                    <a:pt x="164" y="1"/>
                  </a:moveTo>
                  <a:cubicBezTo>
                    <a:pt x="138" y="1"/>
                    <a:pt x="118" y="10"/>
                    <a:pt x="103" y="31"/>
                  </a:cubicBezTo>
                  <a:cubicBezTo>
                    <a:pt x="35" y="122"/>
                    <a:pt x="0" y="338"/>
                    <a:pt x="137" y="485"/>
                  </a:cubicBezTo>
                  <a:cubicBezTo>
                    <a:pt x="137" y="485"/>
                    <a:pt x="308" y="895"/>
                    <a:pt x="672" y="1145"/>
                  </a:cubicBezTo>
                  <a:cubicBezTo>
                    <a:pt x="1036" y="1395"/>
                    <a:pt x="1411" y="1657"/>
                    <a:pt x="1627" y="1726"/>
                  </a:cubicBezTo>
                  <a:cubicBezTo>
                    <a:pt x="1709" y="1750"/>
                    <a:pt x="1778" y="1765"/>
                    <a:pt x="1829" y="1765"/>
                  </a:cubicBezTo>
                  <a:cubicBezTo>
                    <a:pt x="1918" y="1765"/>
                    <a:pt x="1951" y="1720"/>
                    <a:pt x="1900" y="1612"/>
                  </a:cubicBezTo>
                  <a:cubicBezTo>
                    <a:pt x="1820" y="1441"/>
                    <a:pt x="1172" y="520"/>
                    <a:pt x="751" y="293"/>
                  </a:cubicBezTo>
                  <a:cubicBezTo>
                    <a:pt x="424" y="116"/>
                    <a:pt x="255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4" name="Google Shape;824;p9"/>
          <p:cNvSpPr/>
          <p:nvPr/>
        </p:nvSpPr>
        <p:spPr>
          <a:xfrm rot="1146114">
            <a:off x="8610636" y="2882881"/>
            <a:ext cx="1020722" cy="219544"/>
          </a:xfrm>
          <a:custGeom>
            <a:avLst/>
            <a:gdLst/>
            <a:ahLst/>
            <a:cxnLst/>
            <a:rect l="l" t="t" r="r" b="b"/>
            <a:pathLst>
              <a:path w="7848" h="1688" extrusionOk="0">
                <a:moveTo>
                  <a:pt x="3829" y="1"/>
                </a:moveTo>
                <a:cubicBezTo>
                  <a:pt x="3441" y="1"/>
                  <a:pt x="3088" y="48"/>
                  <a:pt x="2810" y="166"/>
                </a:cubicBezTo>
                <a:cubicBezTo>
                  <a:pt x="1377" y="769"/>
                  <a:pt x="0" y="1349"/>
                  <a:pt x="945" y="1406"/>
                </a:cubicBezTo>
                <a:cubicBezTo>
                  <a:pt x="1679" y="1450"/>
                  <a:pt x="4567" y="1688"/>
                  <a:pt x="6171" y="1688"/>
                </a:cubicBezTo>
                <a:cubicBezTo>
                  <a:pt x="6655" y="1688"/>
                  <a:pt x="7022" y="1666"/>
                  <a:pt x="7177" y="1611"/>
                </a:cubicBezTo>
                <a:cubicBezTo>
                  <a:pt x="7848" y="1372"/>
                  <a:pt x="7620" y="803"/>
                  <a:pt x="7620" y="803"/>
                </a:cubicBezTo>
                <a:cubicBezTo>
                  <a:pt x="7620" y="803"/>
                  <a:pt x="5427" y="1"/>
                  <a:pt x="3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825;p9"/>
          <p:cNvSpPr/>
          <p:nvPr/>
        </p:nvSpPr>
        <p:spPr>
          <a:xfrm rot="-704839">
            <a:off x="9007006" y="2086720"/>
            <a:ext cx="227998" cy="611940"/>
          </a:xfrm>
          <a:custGeom>
            <a:avLst/>
            <a:gdLst/>
            <a:ahLst/>
            <a:cxnLst/>
            <a:rect l="l" t="t" r="r" b="b"/>
            <a:pathLst>
              <a:path w="1753" h="4705" extrusionOk="0">
                <a:moveTo>
                  <a:pt x="382" y="0"/>
                </a:moveTo>
                <a:cubicBezTo>
                  <a:pt x="130" y="0"/>
                  <a:pt x="0" y="806"/>
                  <a:pt x="56" y="1798"/>
                </a:cubicBezTo>
                <a:cubicBezTo>
                  <a:pt x="113" y="2810"/>
                  <a:pt x="1398" y="4619"/>
                  <a:pt x="1398" y="4619"/>
                </a:cubicBezTo>
                <a:cubicBezTo>
                  <a:pt x="1438" y="4678"/>
                  <a:pt x="1473" y="4704"/>
                  <a:pt x="1504" y="4704"/>
                </a:cubicBezTo>
                <a:cubicBezTo>
                  <a:pt x="1727" y="4704"/>
                  <a:pt x="1752" y="3341"/>
                  <a:pt x="1603" y="2503"/>
                </a:cubicBezTo>
                <a:cubicBezTo>
                  <a:pt x="1421" y="1559"/>
                  <a:pt x="648" y="47"/>
                  <a:pt x="398" y="1"/>
                </a:cubicBezTo>
                <a:cubicBezTo>
                  <a:pt x="392" y="1"/>
                  <a:pt x="387" y="0"/>
                  <a:pt x="38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6" name="Google Shape;826;p9"/>
          <p:cNvGrpSpPr/>
          <p:nvPr/>
        </p:nvGrpSpPr>
        <p:grpSpPr>
          <a:xfrm rot="10800000">
            <a:off x="2647790" y="-24430"/>
            <a:ext cx="534307" cy="338795"/>
            <a:chOff x="3655213" y="4107473"/>
            <a:chExt cx="1811210" cy="1148458"/>
          </a:xfrm>
        </p:grpSpPr>
        <p:sp>
          <p:nvSpPr>
            <p:cNvPr id="827" name="Google Shape;827;p9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9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9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9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" name="Google Shape;831;p9"/>
          <p:cNvGrpSpPr/>
          <p:nvPr/>
        </p:nvGrpSpPr>
        <p:grpSpPr>
          <a:xfrm rot="3600079">
            <a:off x="-624620" y="1051881"/>
            <a:ext cx="1201638" cy="1066644"/>
            <a:chOff x="3152080" y="-2974023"/>
            <a:chExt cx="2103625" cy="1867300"/>
          </a:xfrm>
        </p:grpSpPr>
        <p:sp>
          <p:nvSpPr>
            <p:cNvPr id="832" name="Google Shape;832;p9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9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9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9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9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9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9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9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9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9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9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9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9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9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9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7" name="Google Shape;847;p9"/>
          <p:cNvGrpSpPr/>
          <p:nvPr/>
        </p:nvGrpSpPr>
        <p:grpSpPr>
          <a:xfrm rot="-5400000">
            <a:off x="-805053" y="2161486"/>
            <a:ext cx="3036310" cy="3457680"/>
            <a:chOff x="5076050" y="2494226"/>
            <a:chExt cx="2203418" cy="2509019"/>
          </a:xfrm>
        </p:grpSpPr>
        <p:sp>
          <p:nvSpPr>
            <p:cNvPr id="848" name="Google Shape;848;p9"/>
            <p:cNvSpPr/>
            <p:nvPr/>
          </p:nvSpPr>
          <p:spPr>
            <a:xfrm>
              <a:off x="5076050" y="2494226"/>
              <a:ext cx="2203418" cy="2509019"/>
            </a:xfrm>
            <a:custGeom>
              <a:avLst/>
              <a:gdLst/>
              <a:ahLst/>
              <a:cxnLst/>
              <a:rect l="l" t="t" r="r" b="b"/>
              <a:pathLst>
                <a:path w="15992" h="18210" extrusionOk="0">
                  <a:moveTo>
                    <a:pt x="13273" y="0"/>
                  </a:moveTo>
                  <a:lnTo>
                    <a:pt x="10930" y="455"/>
                  </a:lnTo>
                  <a:cubicBezTo>
                    <a:pt x="10930" y="455"/>
                    <a:pt x="10088" y="705"/>
                    <a:pt x="9463" y="922"/>
                  </a:cubicBezTo>
                  <a:cubicBezTo>
                    <a:pt x="8837" y="1127"/>
                    <a:pt x="8371" y="1172"/>
                    <a:pt x="7462" y="1297"/>
                  </a:cubicBezTo>
                  <a:cubicBezTo>
                    <a:pt x="6540" y="1422"/>
                    <a:pt x="6324" y="1251"/>
                    <a:pt x="5152" y="1502"/>
                  </a:cubicBezTo>
                  <a:cubicBezTo>
                    <a:pt x="5141" y="1513"/>
                    <a:pt x="5130" y="1513"/>
                    <a:pt x="5119" y="1513"/>
                  </a:cubicBezTo>
                  <a:cubicBezTo>
                    <a:pt x="4925" y="1559"/>
                    <a:pt x="4755" y="1593"/>
                    <a:pt x="4606" y="1627"/>
                  </a:cubicBezTo>
                  <a:cubicBezTo>
                    <a:pt x="4505" y="1650"/>
                    <a:pt x="4414" y="1673"/>
                    <a:pt x="4323" y="1695"/>
                  </a:cubicBezTo>
                  <a:cubicBezTo>
                    <a:pt x="4242" y="1718"/>
                    <a:pt x="4163" y="1729"/>
                    <a:pt x="4095" y="1752"/>
                  </a:cubicBezTo>
                  <a:cubicBezTo>
                    <a:pt x="3936" y="1786"/>
                    <a:pt x="3799" y="1820"/>
                    <a:pt x="3674" y="1843"/>
                  </a:cubicBezTo>
                  <a:lnTo>
                    <a:pt x="3367" y="1877"/>
                  </a:lnTo>
                  <a:cubicBezTo>
                    <a:pt x="3299" y="1883"/>
                    <a:pt x="3231" y="1886"/>
                    <a:pt x="3160" y="1886"/>
                  </a:cubicBezTo>
                  <a:cubicBezTo>
                    <a:pt x="3089" y="1886"/>
                    <a:pt x="3015" y="1883"/>
                    <a:pt x="2935" y="1877"/>
                  </a:cubicBezTo>
                  <a:cubicBezTo>
                    <a:pt x="2264" y="1843"/>
                    <a:pt x="171" y="1797"/>
                    <a:pt x="171" y="1797"/>
                  </a:cubicBezTo>
                  <a:lnTo>
                    <a:pt x="137" y="5232"/>
                  </a:lnTo>
                  <a:lnTo>
                    <a:pt x="125" y="5664"/>
                  </a:lnTo>
                  <a:lnTo>
                    <a:pt x="103" y="8292"/>
                  </a:lnTo>
                  <a:lnTo>
                    <a:pt x="92" y="8826"/>
                  </a:lnTo>
                  <a:lnTo>
                    <a:pt x="80" y="9293"/>
                  </a:lnTo>
                  <a:lnTo>
                    <a:pt x="80" y="9850"/>
                  </a:lnTo>
                  <a:lnTo>
                    <a:pt x="69" y="10339"/>
                  </a:lnTo>
                  <a:lnTo>
                    <a:pt x="69" y="10885"/>
                  </a:lnTo>
                  <a:lnTo>
                    <a:pt x="46" y="12556"/>
                  </a:lnTo>
                  <a:lnTo>
                    <a:pt x="34" y="14047"/>
                  </a:lnTo>
                  <a:lnTo>
                    <a:pt x="34" y="14547"/>
                  </a:lnTo>
                  <a:lnTo>
                    <a:pt x="34" y="14934"/>
                  </a:lnTo>
                  <a:lnTo>
                    <a:pt x="24" y="15058"/>
                  </a:lnTo>
                  <a:lnTo>
                    <a:pt x="24" y="15491"/>
                  </a:lnTo>
                  <a:lnTo>
                    <a:pt x="24" y="16208"/>
                  </a:lnTo>
                  <a:lnTo>
                    <a:pt x="1" y="17914"/>
                  </a:lnTo>
                  <a:lnTo>
                    <a:pt x="1047" y="18209"/>
                  </a:lnTo>
                  <a:cubicBezTo>
                    <a:pt x="1047" y="18209"/>
                    <a:pt x="1434" y="17868"/>
                    <a:pt x="1684" y="17197"/>
                  </a:cubicBezTo>
                  <a:cubicBezTo>
                    <a:pt x="1934" y="16537"/>
                    <a:pt x="1968" y="16287"/>
                    <a:pt x="2389" y="15741"/>
                  </a:cubicBezTo>
                  <a:cubicBezTo>
                    <a:pt x="2809" y="15195"/>
                    <a:pt x="2184" y="14854"/>
                    <a:pt x="3481" y="14229"/>
                  </a:cubicBezTo>
                  <a:cubicBezTo>
                    <a:pt x="4777" y="13603"/>
                    <a:pt x="4402" y="14024"/>
                    <a:pt x="5323" y="13102"/>
                  </a:cubicBezTo>
                  <a:cubicBezTo>
                    <a:pt x="5357" y="13057"/>
                    <a:pt x="5403" y="13023"/>
                    <a:pt x="5437" y="12978"/>
                  </a:cubicBezTo>
                  <a:cubicBezTo>
                    <a:pt x="5585" y="12841"/>
                    <a:pt x="5698" y="12716"/>
                    <a:pt x="5801" y="12614"/>
                  </a:cubicBezTo>
                  <a:cubicBezTo>
                    <a:pt x="5880" y="12523"/>
                    <a:pt x="5960" y="12443"/>
                    <a:pt x="6017" y="12374"/>
                  </a:cubicBezTo>
                  <a:cubicBezTo>
                    <a:pt x="6153" y="12227"/>
                    <a:pt x="6256" y="12113"/>
                    <a:pt x="6358" y="11999"/>
                  </a:cubicBezTo>
                  <a:cubicBezTo>
                    <a:pt x="6403" y="11954"/>
                    <a:pt x="6461" y="11897"/>
                    <a:pt x="6506" y="11840"/>
                  </a:cubicBezTo>
                  <a:cubicBezTo>
                    <a:pt x="6574" y="11772"/>
                    <a:pt x="6631" y="11704"/>
                    <a:pt x="6711" y="11624"/>
                  </a:cubicBezTo>
                  <a:cubicBezTo>
                    <a:pt x="6734" y="11601"/>
                    <a:pt x="6756" y="11578"/>
                    <a:pt x="6790" y="11555"/>
                  </a:cubicBezTo>
                  <a:cubicBezTo>
                    <a:pt x="6881" y="11454"/>
                    <a:pt x="6984" y="11385"/>
                    <a:pt x="7075" y="11340"/>
                  </a:cubicBezTo>
                  <a:cubicBezTo>
                    <a:pt x="7131" y="11317"/>
                    <a:pt x="7177" y="11294"/>
                    <a:pt x="7234" y="11272"/>
                  </a:cubicBezTo>
                  <a:cubicBezTo>
                    <a:pt x="7575" y="11158"/>
                    <a:pt x="7939" y="11181"/>
                    <a:pt x="8462" y="10714"/>
                  </a:cubicBezTo>
                  <a:cubicBezTo>
                    <a:pt x="9213" y="10043"/>
                    <a:pt x="9509" y="9839"/>
                    <a:pt x="10305" y="9338"/>
                  </a:cubicBezTo>
                  <a:cubicBezTo>
                    <a:pt x="11101" y="8826"/>
                    <a:pt x="11135" y="9122"/>
                    <a:pt x="11897" y="8416"/>
                  </a:cubicBezTo>
                  <a:cubicBezTo>
                    <a:pt x="12648" y="7700"/>
                    <a:pt x="13523" y="7700"/>
                    <a:pt x="14069" y="7575"/>
                  </a:cubicBezTo>
                  <a:cubicBezTo>
                    <a:pt x="14615" y="7450"/>
                    <a:pt x="15616" y="6950"/>
                    <a:pt x="15616" y="6950"/>
                  </a:cubicBezTo>
                  <a:lnTo>
                    <a:pt x="15991" y="5358"/>
                  </a:lnTo>
                  <a:lnTo>
                    <a:pt x="15286" y="3640"/>
                  </a:lnTo>
                  <a:lnTo>
                    <a:pt x="15070" y="1797"/>
                  </a:lnTo>
                  <a:lnTo>
                    <a:pt x="14445" y="626"/>
                  </a:lnTo>
                  <a:lnTo>
                    <a:pt x="132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9"/>
            <p:cNvSpPr/>
            <p:nvPr/>
          </p:nvSpPr>
          <p:spPr>
            <a:xfrm>
              <a:off x="5152794" y="3132291"/>
              <a:ext cx="501528" cy="205158"/>
            </a:xfrm>
            <a:custGeom>
              <a:avLst/>
              <a:gdLst/>
              <a:ahLst/>
              <a:cxnLst/>
              <a:rect l="l" t="t" r="r" b="b"/>
              <a:pathLst>
                <a:path w="3640" h="1489" extrusionOk="0">
                  <a:moveTo>
                    <a:pt x="353" y="0"/>
                  </a:moveTo>
                  <a:cubicBezTo>
                    <a:pt x="132" y="0"/>
                    <a:pt x="1" y="32"/>
                    <a:pt x="1" y="32"/>
                  </a:cubicBezTo>
                  <a:cubicBezTo>
                    <a:pt x="1" y="32"/>
                    <a:pt x="410" y="442"/>
                    <a:pt x="1082" y="692"/>
                  </a:cubicBezTo>
                  <a:cubicBezTo>
                    <a:pt x="1752" y="942"/>
                    <a:pt x="1923" y="1033"/>
                    <a:pt x="2343" y="1159"/>
                  </a:cubicBezTo>
                  <a:cubicBezTo>
                    <a:pt x="2765" y="1283"/>
                    <a:pt x="3640" y="1488"/>
                    <a:pt x="3640" y="1488"/>
                  </a:cubicBezTo>
                  <a:cubicBezTo>
                    <a:pt x="3640" y="1488"/>
                    <a:pt x="2548" y="942"/>
                    <a:pt x="2093" y="692"/>
                  </a:cubicBezTo>
                  <a:cubicBezTo>
                    <a:pt x="1627" y="442"/>
                    <a:pt x="1456" y="192"/>
                    <a:pt x="922" y="67"/>
                  </a:cubicBezTo>
                  <a:cubicBezTo>
                    <a:pt x="699" y="16"/>
                    <a:pt x="505" y="0"/>
                    <a:pt x="3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9"/>
            <p:cNvSpPr/>
            <p:nvPr/>
          </p:nvSpPr>
          <p:spPr>
            <a:xfrm>
              <a:off x="5550845" y="3135047"/>
              <a:ext cx="124004" cy="165201"/>
            </a:xfrm>
            <a:custGeom>
              <a:avLst/>
              <a:gdLst/>
              <a:ahLst/>
              <a:cxnLst/>
              <a:rect l="l" t="t" r="r" b="b"/>
              <a:pathLst>
                <a:path w="900" h="1199" extrusionOk="0">
                  <a:moveTo>
                    <a:pt x="51" y="1"/>
                  </a:moveTo>
                  <a:cubicBezTo>
                    <a:pt x="17" y="1"/>
                    <a:pt x="0" y="26"/>
                    <a:pt x="0" y="92"/>
                  </a:cubicBezTo>
                  <a:cubicBezTo>
                    <a:pt x="0" y="92"/>
                    <a:pt x="58" y="490"/>
                    <a:pt x="137" y="661"/>
                  </a:cubicBezTo>
                  <a:cubicBezTo>
                    <a:pt x="228" y="820"/>
                    <a:pt x="376" y="990"/>
                    <a:pt x="478" y="1059"/>
                  </a:cubicBezTo>
                  <a:cubicBezTo>
                    <a:pt x="563" y="1106"/>
                    <a:pt x="662" y="1199"/>
                    <a:pt x="733" y="1199"/>
                  </a:cubicBezTo>
                  <a:cubicBezTo>
                    <a:pt x="748" y="1199"/>
                    <a:pt x="762" y="1194"/>
                    <a:pt x="774" y="1184"/>
                  </a:cubicBezTo>
                  <a:cubicBezTo>
                    <a:pt x="831" y="1116"/>
                    <a:pt x="899" y="968"/>
                    <a:pt x="808" y="798"/>
                  </a:cubicBezTo>
                  <a:cubicBezTo>
                    <a:pt x="728" y="638"/>
                    <a:pt x="308" y="115"/>
                    <a:pt x="182" y="47"/>
                  </a:cubicBezTo>
                  <a:cubicBezTo>
                    <a:pt x="124" y="20"/>
                    <a:pt x="80" y="1"/>
                    <a:pt x="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9"/>
            <p:cNvSpPr/>
            <p:nvPr/>
          </p:nvSpPr>
          <p:spPr>
            <a:xfrm>
              <a:off x="5400387" y="3038049"/>
              <a:ext cx="103612" cy="175397"/>
            </a:xfrm>
            <a:custGeom>
              <a:avLst/>
              <a:gdLst/>
              <a:ahLst/>
              <a:cxnLst/>
              <a:rect l="l" t="t" r="r" b="b"/>
              <a:pathLst>
                <a:path w="752" h="1273" extrusionOk="0">
                  <a:moveTo>
                    <a:pt x="149" y="0"/>
                  </a:moveTo>
                  <a:cubicBezTo>
                    <a:pt x="149" y="0"/>
                    <a:pt x="1" y="102"/>
                    <a:pt x="23" y="170"/>
                  </a:cubicBezTo>
                  <a:cubicBezTo>
                    <a:pt x="23" y="170"/>
                    <a:pt x="46" y="671"/>
                    <a:pt x="205" y="898"/>
                  </a:cubicBezTo>
                  <a:cubicBezTo>
                    <a:pt x="349" y="1089"/>
                    <a:pt x="516" y="1273"/>
                    <a:pt x="620" y="1273"/>
                  </a:cubicBezTo>
                  <a:cubicBezTo>
                    <a:pt x="640" y="1273"/>
                    <a:pt x="657" y="1266"/>
                    <a:pt x="672" y="1251"/>
                  </a:cubicBezTo>
                  <a:cubicBezTo>
                    <a:pt x="751" y="1171"/>
                    <a:pt x="751" y="751"/>
                    <a:pt x="672" y="580"/>
                  </a:cubicBezTo>
                  <a:cubicBezTo>
                    <a:pt x="581" y="421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9"/>
            <p:cNvSpPr/>
            <p:nvPr/>
          </p:nvSpPr>
          <p:spPr>
            <a:xfrm>
              <a:off x="5190409" y="3005670"/>
              <a:ext cx="172504" cy="124693"/>
            </a:xfrm>
            <a:custGeom>
              <a:avLst/>
              <a:gdLst/>
              <a:ahLst/>
              <a:cxnLst/>
              <a:rect l="l" t="t" r="r" b="b"/>
              <a:pathLst>
                <a:path w="1252" h="905" extrusionOk="0">
                  <a:moveTo>
                    <a:pt x="92" y="1"/>
                  </a:moveTo>
                  <a:cubicBezTo>
                    <a:pt x="38" y="1"/>
                    <a:pt x="3" y="13"/>
                    <a:pt x="1" y="41"/>
                  </a:cubicBezTo>
                  <a:cubicBezTo>
                    <a:pt x="1" y="41"/>
                    <a:pt x="160" y="440"/>
                    <a:pt x="387" y="565"/>
                  </a:cubicBezTo>
                  <a:cubicBezTo>
                    <a:pt x="592" y="672"/>
                    <a:pt x="1022" y="904"/>
                    <a:pt x="1162" y="904"/>
                  </a:cubicBezTo>
                  <a:cubicBezTo>
                    <a:pt x="1186" y="904"/>
                    <a:pt x="1201" y="898"/>
                    <a:pt x="1206" y="883"/>
                  </a:cubicBezTo>
                  <a:cubicBezTo>
                    <a:pt x="1252" y="781"/>
                    <a:pt x="910" y="314"/>
                    <a:pt x="774" y="213"/>
                  </a:cubicBezTo>
                  <a:cubicBezTo>
                    <a:pt x="660" y="133"/>
                    <a:pt x="271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9"/>
            <p:cNvSpPr/>
            <p:nvPr/>
          </p:nvSpPr>
          <p:spPr>
            <a:xfrm>
              <a:off x="5434833" y="3355635"/>
              <a:ext cx="207087" cy="68340"/>
            </a:xfrm>
            <a:custGeom>
              <a:avLst/>
              <a:gdLst/>
              <a:ahLst/>
              <a:cxnLst/>
              <a:rect l="l" t="t" r="r" b="b"/>
              <a:pathLst>
                <a:path w="1503" h="496" extrusionOk="0">
                  <a:moveTo>
                    <a:pt x="998" y="0"/>
                  </a:moveTo>
                  <a:cubicBezTo>
                    <a:pt x="913" y="0"/>
                    <a:pt x="831" y="4"/>
                    <a:pt x="774" y="15"/>
                  </a:cubicBezTo>
                  <a:cubicBezTo>
                    <a:pt x="604" y="61"/>
                    <a:pt x="205" y="163"/>
                    <a:pt x="104" y="266"/>
                  </a:cubicBezTo>
                  <a:cubicBezTo>
                    <a:pt x="1" y="368"/>
                    <a:pt x="149" y="459"/>
                    <a:pt x="319" y="481"/>
                  </a:cubicBezTo>
                  <a:cubicBezTo>
                    <a:pt x="374" y="489"/>
                    <a:pt x="469" y="496"/>
                    <a:pt x="577" y="496"/>
                  </a:cubicBezTo>
                  <a:cubicBezTo>
                    <a:pt x="781" y="496"/>
                    <a:pt x="1031" y="472"/>
                    <a:pt x="1150" y="390"/>
                  </a:cubicBezTo>
                  <a:cubicBezTo>
                    <a:pt x="1343" y="266"/>
                    <a:pt x="1502" y="38"/>
                    <a:pt x="1343" y="15"/>
                  </a:cubicBezTo>
                  <a:cubicBezTo>
                    <a:pt x="1343" y="15"/>
                    <a:pt x="1166" y="0"/>
                    <a:pt x="9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9"/>
            <p:cNvSpPr/>
            <p:nvPr/>
          </p:nvSpPr>
          <p:spPr>
            <a:xfrm>
              <a:off x="5209285" y="3304518"/>
              <a:ext cx="239879" cy="72474"/>
            </a:xfrm>
            <a:custGeom>
              <a:avLst/>
              <a:gdLst/>
              <a:ahLst/>
              <a:cxnLst/>
              <a:rect l="l" t="t" r="r" b="b"/>
              <a:pathLst>
                <a:path w="1741" h="526" extrusionOk="0">
                  <a:moveTo>
                    <a:pt x="1260" y="1"/>
                  </a:moveTo>
                  <a:cubicBezTo>
                    <a:pt x="1189" y="1"/>
                    <a:pt x="1100" y="3"/>
                    <a:pt x="990" y="11"/>
                  </a:cubicBezTo>
                  <a:cubicBezTo>
                    <a:pt x="649" y="33"/>
                    <a:pt x="490" y="11"/>
                    <a:pt x="364" y="113"/>
                  </a:cubicBezTo>
                  <a:cubicBezTo>
                    <a:pt x="239" y="215"/>
                    <a:pt x="0" y="329"/>
                    <a:pt x="91" y="409"/>
                  </a:cubicBezTo>
                  <a:cubicBezTo>
                    <a:pt x="153" y="471"/>
                    <a:pt x="408" y="526"/>
                    <a:pt x="705" y="526"/>
                  </a:cubicBezTo>
                  <a:cubicBezTo>
                    <a:pt x="790" y="526"/>
                    <a:pt x="879" y="521"/>
                    <a:pt x="967" y="511"/>
                  </a:cubicBezTo>
                  <a:cubicBezTo>
                    <a:pt x="1365" y="477"/>
                    <a:pt x="1615" y="409"/>
                    <a:pt x="1683" y="306"/>
                  </a:cubicBezTo>
                  <a:cubicBezTo>
                    <a:pt x="1741" y="204"/>
                    <a:pt x="1570" y="11"/>
                    <a:pt x="1468" y="11"/>
                  </a:cubicBezTo>
                  <a:cubicBezTo>
                    <a:pt x="1468" y="11"/>
                    <a:pt x="1402" y="1"/>
                    <a:pt x="1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9"/>
            <p:cNvSpPr/>
            <p:nvPr/>
          </p:nvSpPr>
          <p:spPr>
            <a:xfrm>
              <a:off x="5093273" y="3210276"/>
              <a:ext cx="174157" cy="77020"/>
            </a:xfrm>
            <a:custGeom>
              <a:avLst/>
              <a:gdLst/>
              <a:ahLst/>
              <a:cxnLst/>
              <a:rect l="l" t="t" r="r" b="b"/>
              <a:pathLst>
                <a:path w="1264" h="559" extrusionOk="0">
                  <a:moveTo>
                    <a:pt x="445" y="1"/>
                  </a:moveTo>
                  <a:cubicBezTo>
                    <a:pt x="433" y="1"/>
                    <a:pt x="422" y="1"/>
                    <a:pt x="410" y="1"/>
                  </a:cubicBezTo>
                  <a:cubicBezTo>
                    <a:pt x="273" y="12"/>
                    <a:pt x="137" y="24"/>
                    <a:pt x="12" y="35"/>
                  </a:cubicBezTo>
                  <a:lnTo>
                    <a:pt x="0" y="467"/>
                  </a:lnTo>
                  <a:cubicBezTo>
                    <a:pt x="210" y="520"/>
                    <a:pt x="440" y="559"/>
                    <a:pt x="618" y="559"/>
                  </a:cubicBezTo>
                  <a:cubicBezTo>
                    <a:pt x="672" y="559"/>
                    <a:pt x="721" y="555"/>
                    <a:pt x="763" y="547"/>
                  </a:cubicBezTo>
                  <a:cubicBezTo>
                    <a:pt x="1115" y="490"/>
                    <a:pt x="1263" y="490"/>
                    <a:pt x="1263" y="399"/>
                  </a:cubicBezTo>
                  <a:cubicBezTo>
                    <a:pt x="1263" y="320"/>
                    <a:pt x="1183" y="171"/>
                    <a:pt x="1036" y="149"/>
                  </a:cubicBezTo>
                  <a:cubicBezTo>
                    <a:pt x="1036" y="149"/>
                    <a:pt x="761" y="1"/>
                    <a:pt x="4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9"/>
            <p:cNvSpPr/>
            <p:nvPr/>
          </p:nvSpPr>
          <p:spPr>
            <a:xfrm>
              <a:off x="5710671" y="2702689"/>
              <a:ext cx="258756" cy="158312"/>
            </a:xfrm>
            <a:custGeom>
              <a:avLst/>
              <a:gdLst/>
              <a:ahLst/>
              <a:cxnLst/>
              <a:rect l="l" t="t" r="r" b="b"/>
              <a:pathLst>
                <a:path w="1878" h="1149" extrusionOk="0">
                  <a:moveTo>
                    <a:pt x="513" y="0"/>
                  </a:moveTo>
                  <a:cubicBezTo>
                    <a:pt x="319" y="46"/>
                    <a:pt x="149" y="80"/>
                    <a:pt x="0" y="114"/>
                  </a:cubicBezTo>
                  <a:cubicBezTo>
                    <a:pt x="364" y="433"/>
                    <a:pt x="490" y="706"/>
                    <a:pt x="979" y="921"/>
                  </a:cubicBezTo>
                  <a:cubicBezTo>
                    <a:pt x="1445" y="1139"/>
                    <a:pt x="1807" y="1149"/>
                    <a:pt x="1868" y="1149"/>
                  </a:cubicBezTo>
                  <a:cubicBezTo>
                    <a:pt x="1874" y="1149"/>
                    <a:pt x="1877" y="1149"/>
                    <a:pt x="1877" y="1149"/>
                  </a:cubicBezTo>
                  <a:cubicBezTo>
                    <a:pt x="1877" y="1149"/>
                    <a:pt x="1547" y="660"/>
                    <a:pt x="945" y="273"/>
                  </a:cubicBezTo>
                  <a:cubicBezTo>
                    <a:pt x="763" y="160"/>
                    <a:pt x="626" y="8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9"/>
            <p:cNvSpPr/>
            <p:nvPr/>
          </p:nvSpPr>
          <p:spPr>
            <a:xfrm>
              <a:off x="5539960" y="2748019"/>
              <a:ext cx="42299" cy="33481"/>
            </a:xfrm>
            <a:custGeom>
              <a:avLst/>
              <a:gdLst/>
              <a:ahLst/>
              <a:cxnLst/>
              <a:rect l="l" t="t" r="r" b="b"/>
              <a:pathLst>
                <a:path w="307" h="243" extrusionOk="0">
                  <a:moveTo>
                    <a:pt x="307" y="1"/>
                  </a:moveTo>
                  <a:lnTo>
                    <a:pt x="0" y="35"/>
                  </a:lnTo>
                  <a:cubicBezTo>
                    <a:pt x="46" y="104"/>
                    <a:pt x="79" y="149"/>
                    <a:pt x="102" y="172"/>
                  </a:cubicBezTo>
                  <a:cubicBezTo>
                    <a:pt x="162" y="214"/>
                    <a:pt x="206" y="243"/>
                    <a:pt x="238" y="243"/>
                  </a:cubicBezTo>
                  <a:cubicBezTo>
                    <a:pt x="267" y="243"/>
                    <a:pt x="285" y="219"/>
                    <a:pt x="296" y="160"/>
                  </a:cubicBezTo>
                  <a:cubicBezTo>
                    <a:pt x="296" y="160"/>
                    <a:pt x="307" y="92"/>
                    <a:pt x="3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9"/>
            <p:cNvSpPr/>
            <p:nvPr/>
          </p:nvSpPr>
          <p:spPr>
            <a:xfrm>
              <a:off x="5624558" y="2718258"/>
              <a:ext cx="94105" cy="185180"/>
            </a:xfrm>
            <a:custGeom>
              <a:avLst/>
              <a:gdLst/>
              <a:ahLst/>
              <a:cxnLst/>
              <a:rect l="l" t="t" r="r" b="b"/>
              <a:pathLst>
                <a:path w="683" h="1344" extrusionOk="0">
                  <a:moveTo>
                    <a:pt x="219" y="1"/>
                  </a:moveTo>
                  <a:cubicBezTo>
                    <a:pt x="206" y="1"/>
                    <a:pt x="194" y="4"/>
                    <a:pt x="182" y="12"/>
                  </a:cubicBezTo>
                  <a:cubicBezTo>
                    <a:pt x="91" y="80"/>
                    <a:pt x="0" y="490"/>
                    <a:pt x="57" y="672"/>
                  </a:cubicBezTo>
                  <a:cubicBezTo>
                    <a:pt x="102" y="854"/>
                    <a:pt x="455" y="1343"/>
                    <a:pt x="455" y="1343"/>
                  </a:cubicBezTo>
                  <a:cubicBezTo>
                    <a:pt x="455" y="1343"/>
                    <a:pt x="615" y="1275"/>
                    <a:pt x="603" y="1207"/>
                  </a:cubicBezTo>
                  <a:cubicBezTo>
                    <a:pt x="603" y="1207"/>
                    <a:pt x="683" y="706"/>
                    <a:pt x="569" y="456"/>
                  </a:cubicBezTo>
                  <a:cubicBezTo>
                    <a:pt x="458" y="224"/>
                    <a:pt x="320" y="1"/>
                    <a:pt x="2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9"/>
            <p:cNvSpPr/>
            <p:nvPr/>
          </p:nvSpPr>
          <p:spPr>
            <a:xfrm>
              <a:off x="5757655" y="2826141"/>
              <a:ext cx="150596" cy="152801"/>
            </a:xfrm>
            <a:custGeom>
              <a:avLst/>
              <a:gdLst/>
              <a:ahLst/>
              <a:cxnLst/>
              <a:rect l="l" t="t" r="r" b="b"/>
              <a:pathLst>
                <a:path w="1093" h="1109" extrusionOk="0">
                  <a:moveTo>
                    <a:pt x="98" y="1"/>
                  </a:moveTo>
                  <a:cubicBezTo>
                    <a:pt x="85" y="1"/>
                    <a:pt x="75" y="5"/>
                    <a:pt x="69" y="14"/>
                  </a:cubicBezTo>
                  <a:cubicBezTo>
                    <a:pt x="1" y="116"/>
                    <a:pt x="240" y="628"/>
                    <a:pt x="365" y="765"/>
                  </a:cubicBezTo>
                  <a:cubicBezTo>
                    <a:pt x="471" y="871"/>
                    <a:pt x="888" y="1108"/>
                    <a:pt x="1040" y="1108"/>
                  </a:cubicBezTo>
                  <a:cubicBezTo>
                    <a:pt x="1067" y="1108"/>
                    <a:pt x="1086" y="1101"/>
                    <a:pt x="1092" y="1083"/>
                  </a:cubicBezTo>
                  <a:cubicBezTo>
                    <a:pt x="1092" y="1083"/>
                    <a:pt x="1001" y="662"/>
                    <a:pt x="797" y="492"/>
                  </a:cubicBezTo>
                  <a:cubicBezTo>
                    <a:pt x="623" y="338"/>
                    <a:pt x="219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9"/>
            <p:cNvSpPr/>
            <p:nvPr/>
          </p:nvSpPr>
          <p:spPr>
            <a:xfrm>
              <a:off x="5879867" y="2703240"/>
              <a:ext cx="257102" cy="94381"/>
            </a:xfrm>
            <a:custGeom>
              <a:avLst/>
              <a:gdLst/>
              <a:ahLst/>
              <a:cxnLst/>
              <a:rect l="l" t="t" r="r" b="b"/>
              <a:pathLst>
                <a:path w="1866" h="685" extrusionOk="0">
                  <a:moveTo>
                    <a:pt x="163" y="0"/>
                  </a:moveTo>
                  <a:cubicBezTo>
                    <a:pt x="64" y="0"/>
                    <a:pt x="18" y="10"/>
                    <a:pt x="13" y="53"/>
                  </a:cubicBezTo>
                  <a:cubicBezTo>
                    <a:pt x="1" y="133"/>
                    <a:pt x="46" y="292"/>
                    <a:pt x="183" y="349"/>
                  </a:cubicBezTo>
                  <a:cubicBezTo>
                    <a:pt x="183" y="349"/>
                    <a:pt x="445" y="565"/>
                    <a:pt x="774" y="611"/>
                  </a:cubicBezTo>
                  <a:cubicBezTo>
                    <a:pt x="1044" y="648"/>
                    <a:pt x="1313" y="685"/>
                    <a:pt x="1502" y="685"/>
                  </a:cubicBezTo>
                  <a:cubicBezTo>
                    <a:pt x="1544" y="685"/>
                    <a:pt x="1582" y="683"/>
                    <a:pt x="1616" y="679"/>
                  </a:cubicBezTo>
                  <a:cubicBezTo>
                    <a:pt x="1798" y="656"/>
                    <a:pt x="1866" y="599"/>
                    <a:pt x="1752" y="520"/>
                  </a:cubicBezTo>
                  <a:cubicBezTo>
                    <a:pt x="1650" y="429"/>
                    <a:pt x="900" y="19"/>
                    <a:pt x="536" y="7"/>
                  </a:cubicBezTo>
                  <a:cubicBezTo>
                    <a:pt x="368" y="7"/>
                    <a:pt x="247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9"/>
            <p:cNvSpPr/>
            <p:nvPr/>
          </p:nvSpPr>
          <p:spPr>
            <a:xfrm>
              <a:off x="5718525" y="3797913"/>
              <a:ext cx="233541" cy="401360"/>
            </a:xfrm>
            <a:custGeom>
              <a:avLst/>
              <a:gdLst/>
              <a:ahLst/>
              <a:cxnLst/>
              <a:rect l="l" t="t" r="r" b="b"/>
              <a:pathLst>
                <a:path w="1695" h="2913" extrusionOk="0">
                  <a:moveTo>
                    <a:pt x="1" y="1"/>
                  </a:moveTo>
                  <a:cubicBezTo>
                    <a:pt x="12" y="35"/>
                    <a:pt x="524" y="1104"/>
                    <a:pt x="729" y="1582"/>
                  </a:cubicBezTo>
                  <a:cubicBezTo>
                    <a:pt x="933" y="2060"/>
                    <a:pt x="911" y="2366"/>
                    <a:pt x="1263" y="2799"/>
                  </a:cubicBezTo>
                  <a:cubicBezTo>
                    <a:pt x="1297" y="2844"/>
                    <a:pt x="1320" y="2879"/>
                    <a:pt x="1354" y="2912"/>
                  </a:cubicBezTo>
                  <a:cubicBezTo>
                    <a:pt x="1490" y="2765"/>
                    <a:pt x="1593" y="2651"/>
                    <a:pt x="1695" y="2537"/>
                  </a:cubicBezTo>
                  <a:cubicBezTo>
                    <a:pt x="1649" y="2435"/>
                    <a:pt x="1581" y="2321"/>
                    <a:pt x="1513" y="2196"/>
                  </a:cubicBezTo>
                  <a:cubicBezTo>
                    <a:pt x="1138" y="1593"/>
                    <a:pt x="1058" y="1423"/>
                    <a:pt x="808" y="1059"/>
                  </a:cubicBezTo>
                  <a:cubicBezTo>
                    <a:pt x="558" y="706"/>
                    <a:pt x="12" y="2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9"/>
            <p:cNvSpPr/>
            <p:nvPr/>
          </p:nvSpPr>
          <p:spPr>
            <a:xfrm>
              <a:off x="5649634" y="3827674"/>
              <a:ext cx="70545" cy="190829"/>
            </a:xfrm>
            <a:custGeom>
              <a:avLst/>
              <a:gdLst/>
              <a:ahLst/>
              <a:cxnLst/>
              <a:rect l="l" t="t" r="r" b="b"/>
              <a:pathLst>
                <a:path w="512" h="1385" extrusionOk="0">
                  <a:moveTo>
                    <a:pt x="305" y="1"/>
                  </a:moveTo>
                  <a:cubicBezTo>
                    <a:pt x="302" y="1"/>
                    <a:pt x="299" y="1"/>
                    <a:pt x="296" y="1"/>
                  </a:cubicBezTo>
                  <a:cubicBezTo>
                    <a:pt x="216" y="12"/>
                    <a:pt x="69" y="92"/>
                    <a:pt x="34" y="274"/>
                  </a:cubicBezTo>
                  <a:cubicBezTo>
                    <a:pt x="0" y="456"/>
                    <a:pt x="0" y="1127"/>
                    <a:pt x="69" y="1252"/>
                  </a:cubicBezTo>
                  <a:cubicBezTo>
                    <a:pt x="105" y="1332"/>
                    <a:pt x="132" y="1385"/>
                    <a:pt x="168" y="1385"/>
                  </a:cubicBezTo>
                  <a:cubicBezTo>
                    <a:pt x="188" y="1385"/>
                    <a:pt x="210" y="1368"/>
                    <a:pt x="239" y="1332"/>
                  </a:cubicBezTo>
                  <a:cubicBezTo>
                    <a:pt x="239" y="1332"/>
                    <a:pt x="433" y="979"/>
                    <a:pt x="466" y="797"/>
                  </a:cubicBezTo>
                  <a:cubicBezTo>
                    <a:pt x="512" y="616"/>
                    <a:pt x="501" y="388"/>
                    <a:pt x="455" y="274"/>
                  </a:cubicBezTo>
                  <a:cubicBezTo>
                    <a:pt x="411" y="164"/>
                    <a:pt x="389" y="1"/>
                    <a:pt x="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9"/>
            <p:cNvSpPr/>
            <p:nvPr/>
          </p:nvSpPr>
          <p:spPr>
            <a:xfrm>
              <a:off x="5704333" y="3997008"/>
              <a:ext cx="83221" cy="180495"/>
            </a:xfrm>
            <a:custGeom>
              <a:avLst/>
              <a:gdLst/>
              <a:ahLst/>
              <a:cxnLst/>
              <a:rect l="l" t="t" r="r" b="b"/>
              <a:pathLst>
                <a:path w="604" h="1310" extrusionOk="0">
                  <a:moveTo>
                    <a:pt x="462" y="0"/>
                  </a:moveTo>
                  <a:cubicBezTo>
                    <a:pt x="460" y="0"/>
                    <a:pt x="458" y="0"/>
                    <a:pt x="456" y="1"/>
                  </a:cubicBezTo>
                  <a:cubicBezTo>
                    <a:pt x="331" y="12"/>
                    <a:pt x="81" y="342"/>
                    <a:pt x="36" y="524"/>
                  </a:cubicBezTo>
                  <a:cubicBezTo>
                    <a:pt x="1" y="706"/>
                    <a:pt x="92" y="1308"/>
                    <a:pt x="92" y="1308"/>
                  </a:cubicBezTo>
                  <a:cubicBezTo>
                    <a:pt x="92" y="1308"/>
                    <a:pt x="107" y="1309"/>
                    <a:pt x="130" y="1309"/>
                  </a:cubicBezTo>
                  <a:cubicBezTo>
                    <a:pt x="185" y="1309"/>
                    <a:pt x="281" y="1303"/>
                    <a:pt x="297" y="1263"/>
                  </a:cubicBezTo>
                  <a:cubicBezTo>
                    <a:pt x="297" y="1263"/>
                    <a:pt x="581" y="853"/>
                    <a:pt x="592" y="569"/>
                  </a:cubicBezTo>
                  <a:cubicBezTo>
                    <a:pt x="604" y="290"/>
                    <a:pt x="571" y="0"/>
                    <a:pt x="4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9"/>
            <p:cNvSpPr/>
            <p:nvPr/>
          </p:nvSpPr>
          <p:spPr>
            <a:xfrm>
              <a:off x="5804638" y="4145398"/>
              <a:ext cx="70820" cy="136956"/>
            </a:xfrm>
            <a:custGeom>
              <a:avLst/>
              <a:gdLst/>
              <a:ahLst/>
              <a:cxnLst/>
              <a:rect l="l" t="t" r="r" b="b"/>
              <a:pathLst>
                <a:path w="514" h="994" extrusionOk="0">
                  <a:moveTo>
                    <a:pt x="140" y="0"/>
                  </a:moveTo>
                  <a:cubicBezTo>
                    <a:pt x="135" y="0"/>
                    <a:pt x="131" y="1"/>
                    <a:pt x="126" y="4"/>
                  </a:cubicBezTo>
                  <a:cubicBezTo>
                    <a:pt x="24" y="61"/>
                    <a:pt x="1" y="630"/>
                    <a:pt x="58" y="812"/>
                  </a:cubicBezTo>
                  <a:cubicBezTo>
                    <a:pt x="69" y="857"/>
                    <a:pt x="104" y="925"/>
                    <a:pt x="149" y="994"/>
                  </a:cubicBezTo>
                  <a:cubicBezTo>
                    <a:pt x="297" y="857"/>
                    <a:pt x="410" y="732"/>
                    <a:pt x="513" y="630"/>
                  </a:cubicBezTo>
                  <a:cubicBezTo>
                    <a:pt x="405" y="371"/>
                    <a:pt x="22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9"/>
            <p:cNvSpPr/>
            <p:nvPr/>
          </p:nvSpPr>
          <p:spPr>
            <a:xfrm>
              <a:off x="5743050" y="3777522"/>
              <a:ext cx="190278" cy="103750"/>
            </a:xfrm>
            <a:custGeom>
              <a:avLst/>
              <a:gdLst/>
              <a:ahLst/>
              <a:cxnLst/>
              <a:rect l="l" t="t" r="r" b="b"/>
              <a:pathLst>
                <a:path w="1381" h="753" extrusionOk="0">
                  <a:moveTo>
                    <a:pt x="448" y="0"/>
                  </a:moveTo>
                  <a:cubicBezTo>
                    <a:pt x="232" y="0"/>
                    <a:pt x="0" y="77"/>
                    <a:pt x="107" y="183"/>
                  </a:cubicBezTo>
                  <a:cubicBezTo>
                    <a:pt x="107" y="183"/>
                    <a:pt x="391" y="467"/>
                    <a:pt x="551" y="536"/>
                  </a:cubicBezTo>
                  <a:cubicBezTo>
                    <a:pt x="705" y="602"/>
                    <a:pt x="1060" y="753"/>
                    <a:pt x="1218" y="753"/>
                  </a:cubicBezTo>
                  <a:cubicBezTo>
                    <a:pt x="1223" y="753"/>
                    <a:pt x="1228" y="752"/>
                    <a:pt x="1233" y="752"/>
                  </a:cubicBezTo>
                  <a:cubicBezTo>
                    <a:pt x="1380" y="729"/>
                    <a:pt x="1312" y="581"/>
                    <a:pt x="1198" y="456"/>
                  </a:cubicBezTo>
                  <a:cubicBezTo>
                    <a:pt x="1085" y="343"/>
                    <a:pt x="710" y="24"/>
                    <a:pt x="493" y="1"/>
                  </a:cubicBezTo>
                  <a:cubicBezTo>
                    <a:pt x="478" y="1"/>
                    <a:pt x="463" y="0"/>
                    <a:pt x="4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9"/>
            <p:cNvSpPr/>
            <p:nvPr/>
          </p:nvSpPr>
          <p:spPr>
            <a:xfrm>
              <a:off x="5875320" y="3920952"/>
              <a:ext cx="198269" cy="136129"/>
            </a:xfrm>
            <a:custGeom>
              <a:avLst/>
              <a:gdLst/>
              <a:ahLst/>
              <a:cxnLst/>
              <a:rect l="l" t="t" r="r" b="b"/>
              <a:pathLst>
                <a:path w="1439" h="988" extrusionOk="0">
                  <a:moveTo>
                    <a:pt x="163" y="0"/>
                  </a:moveTo>
                  <a:cubicBezTo>
                    <a:pt x="145" y="0"/>
                    <a:pt x="128" y="2"/>
                    <a:pt x="114" y="7"/>
                  </a:cubicBezTo>
                  <a:cubicBezTo>
                    <a:pt x="0" y="52"/>
                    <a:pt x="23" y="302"/>
                    <a:pt x="102" y="371"/>
                  </a:cubicBezTo>
                  <a:cubicBezTo>
                    <a:pt x="102" y="371"/>
                    <a:pt x="205" y="484"/>
                    <a:pt x="478" y="666"/>
                  </a:cubicBezTo>
                  <a:cubicBezTo>
                    <a:pt x="739" y="851"/>
                    <a:pt x="864" y="974"/>
                    <a:pt x="1014" y="974"/>
                  </a:cubicBezTo>
                  <a:cubicBezTo>
                    <a:pt x="1021" y="974"/>
                    <a:pt x="1028" y="974"/>
                    <a:pt x="1035" y="973"/>
                  </a:cubicBezTo>
                  <a:cubicBezTo>
                    <a:pt x="1120" y="973"/>
                    <a:pt x="1223" y="987"/>
                    <a:pt x="1303" y="987"/>
                  </a:cubicBezTo>
                  <a:cubicBezTo>
                    <a:pt x="1382" y="987"/>
                    <a:pt x="1439" y="973"/>
                    <a:pt x="1433" y="917"/>
                  </a:cubicBezTo>
                  <a:cubicBezTo>
                    <a:pt x="1421" y="791"/>
                    <a:pt x="1148" y="495"/>
                    <a:pt x="807" y="291"/>
                  </a:cubicBezTo>
                  <a:cubicBezTo>
                    <a:pt x="509" y="102"/>
                    <a:pt x="290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9"/>
            <p:cNvSpPr/>
            <p:nvPr/>
          </p:nvSpPr>
          <p:spPr>
            <a:xfrm>
              <a:off x="5969287" y="4089872"/>
              <a:ext cx="31414" cy="35823"/>
            </a:xfrm>
            <a:custGeom>
              <a:avLst/>
              <a:gdLst/>
              <a:ahLst/>
              <a:cxnLst/>
              <a:rect l="l" t="t" r="r" b="b"/>
              <a:pathLst>
                <a:path w="228" h="260" extrusionOk="0">
                  <a:moveTo>
                    <a:pt x="105" y="0"/>
                  </a:moveTo>
                  <a:cubicBezTo>
                    <a:pt x="86" y="0"/>
                    <a:pt x="71" y="7"/>
                    <a:pt x="57" y="20"/>
                  </a:cubicBezTo>
                  <a:cubicBezTo>
                    <a:pt x="23" y="65"/>
                    <a:pt x="0" y="168"/>
                    <a:pt x="23" y="259"/>
                  </a:cubicBezTo>
                  <a:cubicBezTo>
                    <a:pt x="91" y="191"/>
                    <a:pt x="148" y="123"/>
                    <a:pt x="228" y="43"/>
                  </a:cubicBezTo>
                  <a:cubicBezTo>
                    <a:pt x="173" y="15"/>
                    <a:pt x="134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9"/>
            <p:cNvSpPr/>
            <p:nvPr/>
          </p:nvSpPr>
          <p:spPr>
            <a:xfrm>
              <a:off x="5079219" y="4313629"/>
              <a:ext cx="277494" cy="413761"/>
            </a:xfrm>
            <a:custGeom>
              <a:avLst/>
              <a:gdLst/>
              <a:ahLst/>
              <a:cxnLst/>
              <a:rect l="l" t="t" r="r" b="b"/>
              <a:pathLst>
                <a:path w="2014" h="3003" extrusionOk="0">
                  <a:moveTo>
                    <a:pt x="2013" y="0"/>
                  </a:moveTo>
                  <a:lnTo>
                    <a:pt x="2013" y="0"/>
                  </a:lnTo>
                  <a:cubicBezTo>
                    <a:pt x="1990" y="23"/>
                    <a:pt x="1229" y="933"/>
                    <a:pt x="876" y="1319"/>
                  </a:cubicBezTo>
                  <a:cubicBezTo>
                    <a:pt x="535" y="1706"/>
                    <a:pt x="251" y="1808"/>
                    <a:pt x="1" y="2286"/>
                  </a:cubicBezTo>
                  <a:lnTo>
                    <a:pt x="1" y="3003"/>
                  </a:lnTo>
                  <a:cubicBezTo>
                    <a:pt x="182" y="2854"/>
                    <a:pt x="421" y="2616"/>
                    <a:pt x="637" y="2297"/>
                  </a:cubicBezTo>
                  <a:cubicBezTo>
                    <a:pt x="1047" y="1706"/>
                    <a:pt x="1161" y="1558"/>
                    <a:pt x="1388" y="1183"/>
                  </a:cubicBezTo>
                  <a:cubicBezTo>
                    <a:pt x="1604" y="807"/>
                    <a:pt x="2002" y="23"/>
                    <a:pt x="2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9"/>
            <p:cNvSpPr/>
            <p:nvPr/>
          </p:nvSpPr>
          <p:spPr>
            <a:xfrm>
              <a:off x="5130887" y="4282215"/>
              <a:ext cx="194411" cy="89559"/>
            </a:xfrm>
            <a:custGeom>
              <a:avLst/>
              <a:gdLst/>
              <a:ahLst/>
              <a:cxnLst/>
              <a:rect l="l" t="t" r="r" b="b"/>
              <a:pathLst>
                <a:path w="1411" h="650" extrusionOk="0">
                  <a:moveTo>
                    <a:pt x="1090" y="0"/>
                  </a:moveTo>
                  <a:cubicBezTo>
                    <a:pt x="1062" y="0"/>
                    <a:pt x="1032" y="4"/>
                    <a:pt x="1001" y="11"/>
                  </a:cubicBezTo>
                  <a:cubicBezTo>
                    <a:pt x="819" y="57"/>
                    <a:pt x="217" y="330"/>
                    <a:pt x="126" y="444"/>
                  </a:cubicBezTo>
                  <a:cubicBezTo>
                    <a:pt x="35" y="546"/>
                    <a:pt x="0" y="603"/>
                    <a:pt x="114" y="637"/>
                  </a:cubicBezTo>
                  <a:cubicBezTo>
                    <a:pt x="114" y="637"/>
                    <a:pt x="260" y="649"/>
                    <a:pt x="416" y="649"/>
                  </a:cubicBezTo>
                  <a:cubicBezTo>
                    <a:pt x="522" y="649"/>
                    <a:pt x="632" y="644"/>
                    <a:pt x="706" y="626"/>
                  </a:cubicBezTo>
                  <a:cubicBezTo>
                    <a:pt x="887" y="580"/>
                    <a:pt x="1081" y="478"/>
                    <a:pt x="1172" y="398"/>
                  </a:cubicBezTo>
                  <a:cubicBezTo>
                    <a:pt x="1251" y="307"/>
                    <a:pt x="1411" y="216"/>
                    <a:pt x="1354" y="137"/>
                  </a:cubicBezTo>
                  <a:cubicBezTo>
                    <a:pt x="1317" y="81"/>
                    <a:pt x="1224" y="0"/>
                    <a:pt x="10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9"/>
            <p:cNvSpPr/>
            <p:nvPr/>
          </p:nvSpPr>
          <p:spPr>
            <a:xfrm>
              <a:off x="5080735" y="4417516"/>
              <a:ext cx="124004" cy="81154"/>
            </a:xfrm>
            <a:custGeom>
              <a:avLst/>
              <a:gdLst/>
              <a:ahLst/>
              <a:cxnLst/>
              <a:rect l="l" t="t" r="r" b="b"/>
              <a:pathLst>
                <a:path w="900" h="589" extrusionOk="0">
                  <a:moveTo>
                    <a:pt x="274" y="0"/>
                  </a:moveTo>
                  <a:cubicBezTo>
                    <a:pt x="240" y="0"/>
                    <a:pt x="209" y="3"/>
                    <a:pt x="182" y="8"/>
                  </a:cubicBezTo>
                  <a:cubicBezTo>
                    <a:pt x="137" y="19"/>
                    <a:pt x="69" y="53"/>
                    <a:pt x="0" y="88"/>
                  </a:cubicBezTo>
                  <a:lnTo>
                    <a:pt x="0" y="588"/>
                  </a:lnTo>
                  <a:cubicBezTo>
                    <a:pt x="126" y="588"/>
                    <a:pt x="273" y="576"/>
                    <a:pt x="376" y="531"/>
                  </a:cubicBezTo>
                  <a:cubicBezTo>
                    <a:pt x="637" y="429"/>
                    <a:pt x="899" y="270"/>
                    <a:pt x="831" y="167"/>
                  </a:cubicBezTo>
                  <a:cubicBezTo>
                    <a:pt x="782" y="80"/>
                    <a:pt x="475" y="0"/>
                    <a:pt x="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9"/>
            <p:cNvSpPr/>
            <p:nvPr/>
          </p:nvSpPr>
          <p:spPr>
            <a:xfrm>
              <a:off x="5079219" y="4551715"/>
              <a:ext cx="6338" cy="17361"/>
            </a:xfrm>
            <a:custGeom>
              <a:avLst/>
              <a:gdLst/>
              <a:ahLst/>
              <a:cxnLst/>
              <a:rect l="l" t="t" r="r" b="b"/>
              <a:pathLst>
                <a:path w="46" h="126" extrusionOk="0">
                  <a:moveTo>
                    <a:pt x="11" y="1"/>
                  </a:moveTo>
                  <a:lnTo>
                    <a:pt x="1" y="125"/>
                  </a:lnTo>
                  <a:cubicBezTo>
                    <a:pt x="34" y="69"/>
                    <a:pt x="46" y="24"/>
                    <a:pt x="23" y="12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9"/>
            <p:cNvSpPr/>
            <p:nvPr/>
          </p:nvSpPr>
          <p:spPr>
            <a:xfrm>
              <a:off x="5350235" y="4345043"/>
              <a:ext cx="72198" cy="187522"/>
            </a:xfrm>
            <a:custGeom>
              <a:avLst/>
              <a:gdLst/>
              <a:ahLst/>
              <a:cxnLst/>
              <a:rect l="l" t="t" r="r" b="b"/>
              <a:pathLst>
                <a:path w="524" h="1361" extrusionOk="0">
                  <a:moveTo>
                    <a:pt x="193" y="1"/>
                  </a:moveTo>
                  <a:cubicBezTo>
                    <a:pt x="166" y="1"/>
                    <a:pt x="143" y="17"/>
                    <a:pt x="126" y="56"/>
                  </a:cubicBezTo>
                  <a:cubicBezTo>
                    <a:pt x="126" y="56"/>
                    <a:pt x="1" y="432"/>
                    <a:pt x="1" y="602"/>
                  </a:cubicBezTo>
                  <a:cubicBezTo>
                    <a:pt x="1" y="773"/>
                    <a:pt x="1" y="1182"/>
                    <a:pt x="81" y="1307"/>
                  </a:cubicBezTo>
                  <a:cubicBezTo>
                    <a:pt x="104" y="1344"/>
                    <a:pt x="131" y="1361"/>
                    <a:pt x="158" y="1361"/>
                  </a:cubicBezTo>
                  <a:cubicBezTo>
                    <a:pt x="223" y="1361"/>
                    <a:pt x="291" y="1271"/>
                    <a:pt x="331" y="1160"/>
                  </a:cubicBezTo>
                  <a:cubicBezTo>
                    <a:pt x="399" y="1000"/>
                    <a:pt x="524" y="534"/>
                    <a:pt x="456" y="318"/>
                  </a:cubicBezTo>
                  <a:cubicBezTo>
                    <a:pt x="396" y="163"/>
                    <a:pt x="276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9"/>
            <p:cNvSpPr/>
            <p:nvPr/>
          </p:nvSpPr>
          <p:spPr>
            <a:xfrm>
              <a:off x="5237392" y="4519199"/>
              <a:ext cx="89559" cy="221830"/>
            </a:xfrm>
            <a:custGeom>
              <a:avLst/>
              <a:gdLst/>
              <a:ahLst/>
              <a:cxnLst/>
              <a:rect l="l" t="t" r="r" b="b"/>
              <a:pathLst>
                <a:path w="650" h="1610" extrusionOk="0">
                  <a:moveTo>
                    <a:pt x="479" y="1"/>
                  </a:moveTo>
                  <a:cubicBezTo>
                    <a:pt x="380" y="1"/>
                    <a:pt x="245" y="91"/>
                    <a:pt x="228" y="169"/>
                  </a:cubicBezTo>
                  <a:cubicBezTo>
                    <a:pt x="228" y="169"/>
                    <a:pt x="172" y="305"/>
                    <a:pt x="114" y="634"/>
                  </a:cubicBezTo>
                  <a:cubicBezTo>
                    <a:pt x="58" y="965"/>
                    <a:pt x="1" y="1124"/>
                    <a:pt x="69" y="1260"/>
                  </a:cubicBezTo>
                  <a:cubicBezTo>
                    <a:pt x="131" y="1393"/>
                    <a:pt x="174" y="1610"/>
                    <a:pt x="257" y="1610"/>
                  </a:cubicBezTo>
                  <a:cubicBezTo>
                    <a:pt x="266" y="1610"/>
                    <a:pt x="275" y="1607"/>
                    <a:pt x="286" y="1602"/>
                  </a:cubicBezTo>
                  <a:cubicBezTo>
                    <a:pt x="387" y="1533"/>
                    <a:pt x="547" y="1169"/>
                    <a:pt x="592" y="771"/>
                  </a:cubicBezTo>
                  <a:cubicBezTo>
                    <a:pt x="649" y="373"/>
                    <a:pt x="649" y="111"/>
                    <a:pt x="558" y="32"/>
                  </a:cubicBezTo>
                  <a:cubicBezTo>
                    <a:pt x="539" y="10"/>
                    <a:pt x="511" y="1"/>
                    <a:pt x="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9"/>
            <p:cNvSpPr/>
            <p:nvPr/>
          </p:nvSpPr>
          <p:spPr>
            <a:xfrm>
              <a:off x="5097957" y="4671585"/>
              <a:ext cx="108297" cy="245391"/>
            </a:xfrm>
            <a:custGeom>
              <a:avLst/>
              <a:gdLst/>
              <a:ahLst/>
              <a:cxnLst/>
              <a:rect l="l" t="t" r="r" b="b"/>
              <a:pathLst>
                <a:path w="786" h="1781" extrusionOk="0">
                  <a:moveTo>
                    <a:pt x="662" y="0"/>
                  </a:moveTo>
                  <a:cubicBezTo>
                    <a:pt x="577" y="0"/>
                    <a:pt x="458" y="51"/>
                    <a:pt x="410" y="165"/>
                  </a:cubicBezTo>
                  <a:cubicBezTo>
                    <a:pt x="410" y="165"/>
                    <a:pt x="183" y="415"/>
                    <a:pt x="126" y="746"/>
                  </a:cubicBezTo>
                  <a:cubicBezTo>
                    <a:pt x="57" y="1075"/>
                    <a:pt x="1" y="1405"/>
                    <a:pt x="24" y="1587"/>
                  </a:cubicBezTo>
                  <a:cubicBezTo>
                    <a:pt x="40" y="1706"/>
                    <a:pt x="66" y="1780"/>
                    <a:pt x="112" y="1780"/>
                  </a:cubicBezTo>
                  <a:cubicBezTo>
                    <a:pt x="132" y="1780"/>
                    <a:pt x="155" y="1766"/>
                    <a:pt x="183" y="1735"/>
                  </a:cubicBezTo>
                  <a:cubicBezTo>
                    <a:pt x="274" y="1621"/>
                    <a:pt x="706" y="893"/>
                    <a:pt x="729" y="529"/>
                  </a:cubicBezTo>
                  <a:cubicBezTo>
                    <a:pt x="752" y="165"/>
                    <a:pt x="785" y="29"/>
                    <a:pt x="706" y="6"/>
                  </a:cubicBezTo>
                  <a:cubicBezTo>
                    <a:pt x="693" y="2"/>
                    <a:pt x="678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9"/>
            <p:cNvSpPr/>
            <p:nvPr/>
          </p:nvSpPr>
          <p:spPr>
            <a:xfrm>
              <a:off x="5914588" y="3218405"/>
              <a:ext cx="266334" cy="380693"/>
            </a:xfrm>
            <a:custGeom>
              <a:avLst/>
              <a:gdLst/>
              <a:ahLst/>
              <a:cxnLst/>
              <a:rect l="l" t="t" r="r" b="b"/>
              <a:pathLst>
                <a:path w="1933" h="2763" extrusionOk="0">
                  <a:moveTo>
                    <a:pt x="1876" y="1"/>
                  </a:moveTo>
                  <a:cubicBezTo>
                    <a:pt x="1816" y="1"/>
                    <a:pt x="1664" y="176"/>
                    <a:pt x="1568" y="272"/>
                  </a:cubicBezTo>
                  <a:cubicBezTo>
                    <a:pt x="1568" y="272"/>
                    <a:pt x="670" y="1466"/>
                    <a:pt x="499" y="1717"/>
                  </a:cubicBezTo>
                  <a:cubicBezTo>
                    <a:pt x="340" y="1967"/>
                    <a:pt x="226" y="2137"/>
                    <a:pt x="113" y="2387"/>
                  </a:cubicBezTo>
                  <a:cubicBezTo>
                    <a:pt x="14" y="2605"/>
                    <a:pt x="1" y="2762"/>
                    <a:pt x="96" y="2762"/>
                  </a:cubicBezTo>
                  <a:cubicBezTo>
                    <a:pt x="111" y="2762"/>
                    <a:pt x="128" y="2759"/>
                    <a:pt x="147" y="2751"/>
                  </a:cubicBezTo>
                  <a:cubicBezTo>
                    <a:pt x="284" y="2695"/>
                    <a:pt x="534" y="2217"/>
                    <a:pt x="670" y="2080"/>
                  </a:cubicBezTo>
                  <a:cubicBezTo>
                    <a:pt x="807" y="1944"/>
                    <a:pt x="1012" y="1523"/>
                    <a:pt x="1341" y="1136"/>
                  </a:cubicBezTo>
                  <a:cubicBezTo>
                    <a:pt x="1682" y="738"/>
                    <a:pt x="1932" y="102"/>
                    <a:pt x="1899" y="21"/>
                  </a:cubicBezTo>
                  <a:cubicBezTo>
                    <a:pt x="1895" y="7"/>
                    <a:pt x="1887" y="1"/>
                    <a:pt x="1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9"/>
            <p:cNvSpPr/>
            <p:nvPr/>
          </p:nvSpPr>
          <p:spPr>
            <a:xfrm>
              <a:off x="5991194" y="3499892"/>
              <a:ext cx="252418" cy="94519"/>
            </a:xfrm>
            <a:custGeom>
              <a:avLst/>
              <a:gdLst/>
              <a:ahLst/>
              <a:cxnLst/>
              <a:rect l="l" t="t" r="r" b="b"/>
              <a:pathLst>
                <a:path w="1832" h="686" extrusionOk="0">
                  <a:moveTo>
                    <a:pt x="1748" y="0"/>
                  </a:moveTo>
                  <a:cubicBezTo>
                    <a:pt x="1693" y="0"/>
                    <a:pt x="1610" y="15"/>
                    <a:pt x="1513" y="15"/>
                  </a:cubicBezTo>
                  <a:cubicBezTo>
                    <a:pt x="1320" y="15"/>
                    <a:pt x="1229" y="37"/>
                    <a:pt x="921" y="94"/>
                  </a:cubicBezTo>
                  <a:cubicBezTo>
                    <a:pt x="615" y="151"/>
                    <a:pt x="205" y="435"/>
                    <a:pt x="205" y="435"/>
                  </a:cubicBezTo>
                  <a:cubicBezTo>
                    <a:pt x="57" y="481"/>
                    <a:pt x="1" y="685"/>
                    <a:pt x="205" y="685"/>
                  </a:cubicBezTo>
                  <a:cubicBezTo>
                    <a:pt x="398" y="685"/>
                    <a:pt x="921" y="538"/>
                    <a:pt x="1263" y="458"/>
                  </a:cubicBezTo>
                  <a:cubicBezTo>
                    <a:pt x="1593" y="379"/>
                    <a:pt x="1786" y="174"/>
                    <a:pt x="1820" y="71"/>
                  </a:cubicBezTo>
                  <a:cubicBezTo>
                    <a:pt x="1832" y="15"/>
                    <a:pt x="1804" y="0"/>
                    <a:pt x="17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9"/>
            <p:cNvSpPr/>
            <p:nvPr/>
          </p:nvSpPr>
          <p:spPr>
            <a:xfrm>
              <a:off x="6072761" y="3361835"/>
              <a:ext cx="230372" cy="101408"/>
            </a:xfrm>
            <a:custGeom>
              <a:avLst/>
              <a:gdLst/>
              <a:ahLst/>
              <a:cxnLst/>
              <a:rect l="l" t="t" r="r" b="b"/>
              <a:pathLst>
                <a:path w="1672" h="736" extrusionOk="0">
                  <a:moveTo>
                    <a:pt x="1460" y="0"/>
                  </a:moveTo>
                  <a:cubicBezTo>
                    <a:pt x="1422" y="0"/>
                    <a:pt x="1382" y="56"/>
                    <a:pt x="1035" y="95"/>
                  </a:cubicBezTo>
                  <a:cubicBezTo>
                    <a:pt x="534" y="152"/>
                    <a:pt x="307" y="459"/>
                    <a:pt x="307" y="459"/>
                  </a:cubicBezTo>
                  <a:cubicBezTo>
                    <a:pt x="307" y="459"/>
                    <a:pt x="0" y="709"/>
                    <a:pt x="170" y="732"/>
                  </a:cubicBezTo>
                  <a:cubicBezTo>
                    <a:pt x="181" y="734"/>
                    <a:pt x="195" y="736"/>
                    <a:pt x="210" y="736"/>
                  </a:cubicBezTo>
                  <a:cubicBezTo>
                    <a:pt x="411" y="736"/>
                    <a:pt x="938" y="535"/>
                    <a:pt x="1171" y="482"/>
                  </a:cubicBezTo>
                  <a:cubicBezTo>
                    <a:pt x="1421" y="425"/>
                    <a:pt x="1671" y="118"/>
                    <a:pt x="1535" y="39"/>
                  </a:cubicBezTo>
                  <a:cubicBezTo>
                    <a:pt x="1493" y="11"/>
                    <a:pt x="1477" y="0"/>
                    <a:pt x="1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9"/>
            <p:cNvSpPr/>
            <p:nvPr/>
          </p:nvSpPr>
          <p:spPr>
            <a:xfrm>
              <a:off x="6171412" y="3232321"/>
              <a:ext cx="181873" cy="89696"/>
            </a:xfrm>
            <a:custGeom>
              <a:avLst/>
              <a:gdLst/>
              <a:ahLst/>
              <a:cxnLst/>
              <a:rect l="l" t="t" r="r" b="b"/>
              <a:pathLst>
                <a:path w="1320" h="651" extrusionOk="0">
                  <a:moveTo>
                    <a:pt x="1149" y="1"/>
                  </a:moveTo>
                  <a:cubicBezTo>
                    <a:pt x="990" y="1"/>
                    <a:pt x="819" y="57"/>
                    <a:pt x="535" y="114"/>
                  </a:cubicBezTo>
                  <a:cubicBezTo>
                    <a:pt x="262" y="171"/>
                    <a:pt x="68" y="535"/>
                    <a:pt x="68" y="535"/>
                  </a:cubicBezTo>
                  <a:cubicBezTo>
                    <a:pt x="0" y="612"/>
                    <a:pt x="3" y="650"/>
                    <a:pt x="99" y="650"/>
                  </a:cubicBezTo>
                  <a:cubicBezTo>
                    <a:pt x="131" y="650"/>
                    <a:pt x="174" y="646"/>
                    <a:pt x="228" y="637"/>
                  </a:cubicBezTo>
                  <a:cubicBezTo>
                    <a:pt x="455" y="615"/>
                    <a:pt x="683" y="501"/>
                    <a:pt x="899" y="365"/>
                  </a:cubicBezTo>
                  <a:cubicBezTo>
                    <a:pt x="1127" y="228"/>
                    <a:pt x="1319" y="1"/>
                    <a:pt x="1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9"/>
            <p:cNvSpPr/>
            <p:nvPr/>
          </p:nvSpPr>
          <p:spPr>
            <a:xfrm>
              <a:off x="5864297" y="3290051"/>
              <a:ext cx="81567" cy="236435"/>
            </a:xfrm>
            <a:custGeom>
              <a:avLst/>
              <a:gdLst/>
              <a:ahLst/>
              <a:cxnLst/>
              <a:rect l="l" t="t" r="r" b="b"/>
              <a:pathLst>
                <a:path w="592" h="1716" extrusionOk="0">
                  <a:moveTo>
                    <a:pt x="124" y="0"/>
                  </a:moveTo>
                  <a:cubicBezTo>
                    <a:pt x="121" y="0"/>
                    <a:pt x="117" y="1"/>
                    <a:pt x="114" y="2"/>
                  </a:cubicBezTo>
                  <a:cubicBezTo>
                    <a:pt x="0" y="25"/>
                    <a:pt x="35" y="218"/>
                    <a:pt x="35" y="525"/>
                  </a:cubicBezTo>
                  <a:cubicBezTo>
                    <a:pt x="35" y="833"/>
                    <a:pt x="227" y="1651"/>
                    <a:pt x="227" y="1651"/>
                  </a:cubicBezTo>
                  <a:cubicBezTo>
                    <a:pt x="232" y="1697"/>
                    <a:pt x="246" y="1716"/>
                    <a:pt x="265" y="1716"/>
                  </a:cubicBezTo>
                  <a:cubicBezTo>
                    <a:pt x="338" y="1716"/>
                    <a:pt x="490" y="1452"/>
                    <a:pt x="535" y="1344"/>
                  </a:cubicBezTo>
                  <a:cubicBezTo>
                    <a:pt x="591" y="1197"/>
                    <a:pt x="535" y="889"/>
                    <a:pt x="512" y="696"/>
                  </a:cubicBezTo>
                  <a:cubicBezTo>
                    <a:pt x="479" y="508"/>
                    <a:pt x="242" y="0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9"/>
            <p:cNvSpPr/>
            <p:nvPr/>
          </p:nvSpPr>
          <p:spPr>
            <a:xfrm>
              <a:off x="5961433" y="3182168"/>
              <a:ext cx="64344" cy="209292"/>
            </a:xfrm>
            <a:custGeom>
              <a:avLst/>
              <a:gdLst/>
              <a:ahLst/>
              <a:cxnLst/>
              <a:rect l="l" t="t" r="r" b="b"/>
              <a:pathLst>
                <a:path w="467" h="1519" extrusionOk="0">
                  <a:moveTo>
                    <a:pt x="273" y="1"/>
                  </a:moveTo>
                  <a:cubicBezTo>
                    <a:pt x="273" y="1"/>
                    <a:pt x="114" y="387"/>
                    <a:pt x="57" y="557"/>
                  </a:cubicBezTo>
                  <a:cubicBezTo>
                    <a:pt x="0" y="729"/>
                    <a:pt x="57" y="1285"/>
                    <a:pt x="57" y="1285"/>
                  </a:cubicBezTo>
                  <a:cubicBezTo>
                    <a:pt x="57" y="1285"/>
                    <a:pt x="114" y="1456"/>
                    <a:pt x="217" y="1513"/>
                  </a:cubicBezTo>
                  <a:cubicBezTo>
                    <a:pt x="227" y="1517"/>
                    <a:pt x="237" y="1519"/>
                    <a:pt x="246" y="1519"/>
                  </a:cubicBezTo>
                  <a:cubicBezTo>
                    <a:pt x="337" y="1519"/>
                    <a:pt x="369" y="1325"/>
                    <a:pt x="421" y="1149"/>
                  </a:cubicBezTo>
                  <a:cubicBezTo>
                    <a:pt x="467" y="944"/>
                    <a:pt x="467" y="615"/>
                    <a:pt x="444" y="342"/>
                  </a:cubicBezTo>
                  <a:cubicBezTo>
                    <a:pt x="421" y="57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9"/>
            <p:cNvSpPr/>
            <p:nvPr/>
          </p:nvSpPr>
          <p:spPr>
            <a:xfrm>
              <a:off x="6072761" y="3067259"/>
              <a:ext cx="69029" cy="177464"/>
            </a:xfrm>
            <a:custGeom>
              <a:avLst/>
              <a:gdLst/>
              <a:ahLst/>
              <a:cxnLst/>
              <a:rect l="l" t="t" r="r" b="b"/>
              <a:pathLst>
                <a:path w="501" h="1288" extrusionOk="0">
                  <a:moveTo>
                    <a:pt x="271" y="1"/>
                  </a:moveTo>
                  <a:cubicBezTo>
                    <a:pt x="209" y="1"/>
                    <a:pt x="156" y="232"/>
                    <a:pt x="79" y="413"/>
                  </a:cubicBezTo>
                  <a:cubicBezTo>
                    <a:pt x="0" y="641"/>
                    <a:pt x="0" y="1118"/>
                    <a:pt x="0" y="1118"/>
                  </a:cubicBezTo>
                  <a:cubicBezTo>
                    <a:pt x="0" y="1241"/>
                    <a:pt x="55" y="1287"/>
                    <a:pt x="113" y="1287"/>
                  </a:cubicBezTo>
                  <a:cubicBezTo>
                    <a:pt x="157" y="1287"/>
                    <a:pt x="203" y="1261"/>
                    <a:pt x="228" y="1221"/>
                  </a:cubicBezTo>
                  <a:cubicBezTo>
                    <a:pt x="273" y="1141"/>
                    <a:pt x="443" y="664"/>
                    <a:pt x="478" y="584"/>
                  </a:cubicBezTo>
                  <a:cubicBezTo>
                    <a:pt x="501" y="504"/>
                    <a:pt x="387" y="140"/>
                    <a:pt x="307" y="27"/>
                  </a:cubicBezTo>
                  <a:cubicBezTo>
                    <a:pt x="294" y="9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9"/>
            <p:cNvSpPr/>
            <p:nvPr/>
          </p:nvSpPr>
          <p:spPr>
            <a:xfrm>
              <a:off x="5141910" y="3554591"/>
              <a:ext cx="114084" cy="447104"/>
            </a:xfrm>
            <a:custGeom>
              <a:avLst/>
              <a:gdLst/>
              <a:ahLst/>
              <a:cxnLst/>
              <a:rect l="l" t="t" r="r" b="b"/>
              <a:pathLst>
                <a:path w="828" h="3245" extrusionOk="0">
                  <a:moveTo>
                    <a:pt x="723" y="1"/>
                  </a:moveTo>
                  <a:cubicBezTo>
                    <a:pt x="704" y="1"/>
                    <a:pt x="683" y="13"/>
                    <a:pt x="660" y="38"/>
                  </a:cubicBezTo>
                  <a:cubicBezTo>
                    <a:pt x="546" y="141"/>
                    <a:pt x="489" y="675"/>
                    <a:pt x="421" y="857"/>
                  </a:cubicBezTo>
                  <a:cubicBezTo>
                    <a:pt x="342" y="1039"/>
                    <a:pt x="319" y="1494"/>
                    <a:pt x="160" y="1983"/>
                  </a:cubicBezTo>
                  <a:cubicBezTo>
                    <a:pt x="0" y="2472"/>
                    <a:pt x="0" y="3166"/>
                    <a:pt x="69" y="3234"/>
                  </a:cubicBezTo>
                  <a:cubicBezTo>
                    <a:pt x="75" y="3242"/>
                    <a:pt x="81" y="3245"/>
                    <a:pt x="87" y="3245"/>
                  </a:cubicBezTo>
                  <a:cubicBezTo>
                    <a:pt x="144" y="3245"/>
                    <a:pt x="222" y="3003"/>
                    <a:pt x="273" y="2870"/>
                  </a:cubicBezTo>
                  <a:cubicBezTo>
                    <a:pt x="273" y="2870"/>
                    <a:pt x="648" y="1426"/>
                    <a:pt x="706" y="1130"/>
                  </a:cubicBezTo>
                  <a:cubicBezTo>
                    <a:pt x="774" y="834"/>
                    <a:pt x="807" y="630"/>
                    <a:pt x="819" y="357"/>
                  </a:cubicBezTo>
                  <a:cubicBezTo>
                    <a:pt x="828" y="144"/>
                    <a:pt x="788" y="1"/>
                    <a:pt x="7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9"/>
            <p:cNvSpPr/>
            <p:nvPr/>
          </p:nvSpPr>
          <p:spPr>
            <a:xfrm>
              <a:off x="5088588" y="3592344"/>
              <a:ext cx="92176" cy="117942"/>
            </a:xfrm>
            <a:custGeom>
              <a:avLst/>
              <a:gdLst/>
              <a:ahLst/>
              <a:cxnLst/>
              <a:rect l="l" t="t" r="r" b="b"/>
              <a:pathLst>
                <a:path w="669" h="856" extrusionOk="0">
                  <a:moveTo>
                    <a:pt x="552" y="1"/>
                  </a:moveTo>
                  <a:cubicBezTo>
                    <a:pt x="534" y="1"/>
                    <a:pt x="513" y="5"/>
                    <a:pt x="489" y="14"/>
                  </a:cubicBezTo>
                  <a:cubicBezTo>
                    <a:pt x="387" y="60"/>
                    <a:pt x="194" y="185"/>
                    <a:pt x="12" y="322"/>
                  </a:cubicBezTo>
                  <a:lnTo>
                    <a:pt x="1" y="856"/>
                  </a:lnTo>
                  <a:cubicBezTo>
                    <a:pt x="12" y="845"/>
                    <a:pt x="24" y="845"/>
                    <a:pt x="34" y="833"/>
                  </a:cubicBezTo>
                  <a:cubicBezTo>
                    <a:pt x="296" y="663"/>
                    <a:pt x="580" y="254"/>
                    <a:pt x="580" y="254"/>
                  </a:cubicBezTo>
                  <a:cubicBezTo>
                    <a:pt x="669" y="165"/>
                    <a:pt x="664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9"/>
            <p:cNvSpPr/>
            <p:nvPr/>
          </p:nvSpPr>
          <p:spPr>
            <a:xfrm>
              <a:off x="5086935" y="3744316"/>
              <a:ext cx="66825" cy="107057"/>
            </a:xfrm>
            <a:custGeom>
              <a:avLst/>
              <a:gdLst/>
              <a:ahLst/>
              <a:cxnLst/>
              <a:rect l="l" t="t" r="r" b="b"/>
              <a:pathLst>
                <a:path w="485" h="777" extrusionOk="0">
                  <a:moveTo>
                    <a:pt x="362" y="1"/>
                  </a:moveTo>
                  <a:cubicBezTo>
                    <a:pt x="356" y="1"/>
                    <a:pt x="350" y="2"/>
                    <a:pt x="342" y="3"/>
                  </a:cubicBezTo>
                  <a:cubicBezTo>
                    <a:pt x="263" y="15"/>
                    <a:pt x="137" y="106"/>
                    <a:pt x="1" y="220"/>
                  </a:cubicBezTo>
                  <a:lnTo>
                    <a:pt x="1" y="777"/>
                  </a:lnTo>
                  <a:cubicBezTo>
                    <a:pt x="251" y="561"/>
                    <a:pt x="319" y="311"/>
                    <a:pt x="319" y="311"/>
                  </a:cubicBezTo>
                  <a:cubicBezTo>
                    <a:pt x="319" y="311"/>
                    <a:pt x="485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9"/>
            <p:cNvSpPr/>
            <p:nvPr/>
          </p:nvSpPr>
          <p:spPr>
            <a:xfrm>
              <a:off x="5085557" y="3907036"/>
              <a:ext cx="32517" cy="86941"/>
            </a:xfrm>
            <a:custGeom>
              <a:avLst/>
              <a:gdLst/>
              <a:ahLst/>
              <a:cxnLst/>
              <a:rect l="l" t="t" r="r" b="b"/>
              <a:pathLst>
                <a:path w="236" h="631" extrusionOk="0">
                  <a:moveTo>
                    <a:pt x="191" y="0"/>
                  </a:moveTo>
                  <a:cubicBezTo>
                    <a:pt x="160" y="0"/>
                    <a:pt x="106" y="24"/>
                    <a:pt x="23" y="73"/>
                  </a:cubicBezTo>
                  <a:cubicBezTo>
                    <a:pt x="11" y="73"/>
                    <a:pt x="11" y="85"/>
                    <a:pt x="0" y="85"/>
                  </a:cubicBezTo>
                  <a:lnTo>
                    <a:pt x="0" y="631"/>
                  </a:lnTo>
                  <a:cubicBezTo>
                    <a:pt x="182" y="449"/>
                    <a:pt x="216" y="119"/>
                    <a:pt x="216" y="119"/>
                  </a:cubicBezTo>
                  <a:cubicBezTo>
                    <a:pt x="235" y="41"/>
                    <a:pt x="233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9"/>
            <p:cNvSpPr/>
            <p:nvPr/>
          </p:nvSpPr>
          <p:spPr>
            <a:xfrm>
              <a:off x="5275006" y="3612735"/>
              <a:ext cx="136542" cy="211496"/>
            </a:xfrm>
            <a:custGeom>
              <a:avLst/>
              <a:gdLst/>
              <a:ahLst/>
              <a:cxnLst/>
              <a:rect l="l" t="t" r="r" b="b"/>
              <a:pathLst>
                <a:path w="991" h="1535" extrusionOk="0">
                  <a:moveTo>
                    <a:pt x="118" y="0"/>
                  </a:moveTo>
                  <a:cubicBezTo>
                    <a:pt x="40" y="0"/>
                    <a:pt x="1" y="324"/>
                    <a:pt x="1" y="447"/>
                  </a:cubicBezTo>
                  <a:cubicBezTo>
                    <a:pt x="1" y="594"/>
                    <a:pt x="172" y="867"/>
                    <a:pt x="274" y="1026"/>
                  </a:cubicBezTo>
                  <a:cubicBezTo>
                    <a:pt x="358" y="1184"/>
                    <a:pt x="742" y="1535"/>
                    <a:pt x="872" y="1535"/>
                  </a:cubicBezTo>
                  <a:cubicBezTo>
                    <a:pt x="883" y="1535"/>
                    <a:pt x="893" y="1532"/>
                    <a:pt x="900" y="1527"/>
                  </a:cubicBezTo>
                  <a:cubicBezTo>
                    <a:pt x="991" y="1459"/>
                    <a:pt x="888" y="1288"/>
                    <a:pt x="774" y="1004"/>
                  </a:cubicBezTo>
                  <a:cubicBezTo>
                    <a:pt x="660" y="720"/>
                    <a:pt x="172" y="48"/>
                    <a:pt x="172" y="48"/>
                  </a:cubicBezTo>
                  <a:cubicBezTo>
                    <a:pt x="152" y="15"/>
                    <a:pt x="134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9"/>
            <p:cNvSpPr/>
            <p:nvPr/>
          </p:nvSpPr>
          <p:spPr>
            <a:xfrm>
              <a:off x="5240974" y="3772837"/>
              <a:ext cx="89145" cy="196064"/>
            </a:xfrm>
            <a:custGeom>
              <a:avLst/>
              <a:gdLst/>
              <a:ahLst/>
              <a:cxnLst/>
              <a:rect l="l" t="t" r="r" b="b"/>
              <a:pathLst>
                <a:path w="647" h="1423" extrusionOk="0">
                  <a:moveTo>
                    <a:pt x="114" y="0"/>
                  </a:moveTo>
                  <a:cubicBezTo>
                    <a:pt x="0" y="0"/>
                    <a:pt x="55" y="211"/>
                    <a:pt x="78" y="410"/>
                  </a:cubicBezTo>
                  <a:cubicBezTo>
                    <a:pt x="100" y="615"/>
                    <a:pt x="225" y="923"/>
                    <a:pt x="361" y="1173"/>
                  </a:cubicBezTo>
                  <a:cubicBezTo>
                    <a:pt x="487" y="1423"/>
                    <a:pt x="634" y="1423"/>
                    <a:pt x="634" y="1423"/>
                  </a:cubicBezTo>
                  <a:cubicBezTo>
                    <a:pt x="634" y="1423"/>
                    <a:pt x="646" y="991"/>
                    <a:pt x="634" y="820"/>
                  </a:cubicBezTo>
                  <a:cubicBezTo>
                    <a:pt x="623" y="638"/>
                    <a:pt x="361" y="149"/>
                    <a:pt x="361" y="149"/>
                  </a:cubicBezTo>
                  <a:cubicBezTo>
                    <a:pt x="361" y="149"/>
                    <a:pt x="248" y="13"/>
                    <a:pt x="123" y="1"/>
                  </a:cubicBezTo>
                  <a:cubicBezTo>
                    <a:pt x="120" y="1"/>
                    <a:pt x="117" y="0"/>
                    <a:pt x="1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9"/>
            <p:cNvSpPr/>
            <p:nvPr/>
          </p:nvSpPr>
          <p:spPr>
            <a:xfrm>
              <a:off x="5209285" y="3942722"/>
              <a:ext cx="70407" cy="173744"/>
            </a:xfrm>
            <a:custGeom>
              <a:avLst/>
              <a:gdLst/>
              <a:ahLst/>
              <a:cxnLst/>
              <a:rect l="l" t="t" r="r" b="b"/>
              <a:pathLst>
                <a:path w="511" h="1261" extrusionOk="0">
                  <a:moveTo>
                    <a:pt x="137" y="1"/>
                  </a:moveTo>
                  <a:cubicBezTo>
                    <a:pt x="82" y="1"/>
                    <a:pt x="35" y="54"/>
                    <a:pt x="23" y="110"/>
                  </a:cubicBezTo>
                  <a:cubicBezTo>
                    <a:pt x="0" y="213"/>
                    <a:pt x="23" y="713"/>
                    <a:pt x="35" y="792"/>
                  </a:cubicBezTo>
                  <a:cubicBezTo>
                    <a:pt x="35" y="883"/>
                    <a:pt x="285" y="1179"/>
                    <a:pt x="399" y="1247"/>
                  </a:cubicBezTo>
                  <a:cubicBezTo>
                    <a:pt x="413" y="1257"/>
                    <a:pt x="425" y="1261"/>
                    <a:pt x="435" y="1261"/>
                  </a:cubicBezTo>
                  <a:cubicBezTo>
                    <a:pt x="511" y="1261"/>
                    <a:pt x="465" y="1014"/>
                    <a:pt x="455" y="804"/>
                  </a:cubicBezTo>
                  <a:cubicBezTo>
                    <a:pt x="455" y="565"/>
                    <a:pt x="273" y="133"/>
                    <a:pt x="273" y="133"/>
                  </a:cubicBezTo>
                  <a:cubicBezTo>
                    <a:pt x="232" y="36"/>
                    <a:pt x="182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9" name="Google Shape;889;p9"/>
          <p:cNvSpPr/>
          <p:nvPr/>
        </p:nvSpPr>
        <p:spPr>
          <a:xfrm rot="5400000">
            <a:off x="1810813" y="4291375"/>
            <a:ext cx="638087" cy="789740"/>
          </a:xfrm>
          <a:custGeom>
            <a:avLst/>
            <a:gdLst/>
            <a:ahLst/>
            <a:cxnLst/>
            <a:rect l="l" t="t" r="r" b="b"/>
            <a:pathLst>
              <a:path w="4906" h="6072" extrusionOk="0">
                <a:moveTo>
                  <a:pt x="4398" y="1"/>
                </a:moveTo>
                <a:cubicBezTo>
                  <a:pt x="4246" y="1"/>
                  <a:pt x="4012" y="96"/>
                  <a:pt x="3674" y="316"/>
                </a:cubicBezTo>
                <a:cubicBezTo>
                  <a:pt x="3674" y="316"/>
                  <a:pt x="3139" y="407"/>
                  <a:pt x="1672" y="1749"/>
                </a:cubicBezTo>
                <a:cubicBezTo>
                  <a:pt x="194" y="3091"/>
                  <a:pt x="0" y="6002"/>
                  <a:pt x="194" y="6071"/>
                </a:cubicBezTo>
                <a:cubicBezTo>
                  <a:pt x="196" y="6071"/>
                  <a:pt x="198" y="6072"/>
                  <a:pt x="201" y="6072"/>
                </a:cubicBezTo>
                <a:cubicBezTo>
                  <a:pt x="455" y="6072"/>
                  <a:pt x="3159" y="3373"/>
                  <a:pt x="3902" y="2079"/>
                </a:cubicBezTo>
                <a:cubicBezTo>
                  <a:pt x="4488" y="1064"/>
                  <a:pt x="4906" y="1"/>
                  <a:pt x="43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0" name="Google Shape;890;p9"/>
          <p:cNvGrpSpPr/>
          <p:nvPr/>
        </p:nvGrpSpPr>
        <p:grpSpPr>
          <a:xfrm rot="3264037">
            <a:off x="-2184861" y="-2111652"/>
            <a:ext cx="4071867" cy="2333179"/>
            <a:chOff x="10287875" y="865650"/>
            <a:chExt cx="2107488" cy="1207590"/>
          </a:xfrm>
        </p:grpSpPr>
        <p:sp>
          <p:nvSpPr>
            <p:cNvPr id="891" name="Google Shape;891;p9"/>
            <p:cNvSpPr/>
            <p:nvPr/>
          </p:nvSpPr>
          <p:spPr>
            <a:xfrm>
              <a:off x="10287875" y="865650"/>
              <a:ext cx="2107488" cy="1207590"/>
            </a:xfrm>
            <a:custGeom>
              <a:avLst/>
              <a:gdLst/>
              <a:ahLst/>
              <a:cxnLst/>
              <a:rect l="l" t="t" r="r" b="b"/>
              <a:pathLst>
                <a:path w="15185" h="8701" extrusionOk="0">
                  <a:moveTo>
                    <a:pt x="15127" y="0"/>
                  </a:moveTo>
                  <a:lnTo>
                    <a:pt x="14240" y="35"/>
                  </a:lnTo>
                  <a:lnTo>
                    <a:pt x="14035" y="46"/>
                  </a:lnTo>
                  <a:lnTo>
                    <a:pt x="13330" y="68"/>
                  </a:lnTo>
                  <a:lnTo>
                    <a:pt x="13251" y="80"/>
                  </a:lnTo>
                  <a:lnTo>
                    <a:pt x="12523" y="103"/>
                  </a:lnTo>
                  <a:lnTo>
                    <a:pt x="12261" y="114"/>
                  </a:lnTo>
                  <a:lnTo>
                    <a:pt x="7097" y="330"/>
                  </a:lnTo>
                  <a:lnTo>
                    <a:pt x="7018" y="330"/>
                  </a:lnTo>
                  <a:lnTo>
                    <a:pt x="6165" y="364"/>
                  </a:lnTo>
                  <a:lnTo>
                    <a:pt x="5995" y="364"/>
                  </a:lnTo>
                  <a:lnTo>
                    <a:pt x="1" y="614"/>
                  </a:lnTo>
                  <a:cubicBezTo>
                    <a:pt x="1" y="614"/>
                    <a:pt x="1127" y="2286"/>
                    <a:pt x="1127" y="2730"/>
                  </a:cubicBezTo>
                  <a:cubicBezTo>
                    <a:pt x="1127" y="3185"/>
                    <a:pt x="615" y="3128"/>
                    <a:pt x="1127" y="3901"/>
                  </a:cubicBezTo>
                  <a:cubicBezTo>
                    <a:pt x="1627" y="4686"/>
                    <a:pt x="1900" y="4629"/>
                    <a:pt x="2070" y="5300"/>
                  </a:cubicBezTo>
                  <a:cubicBezTo>
                    <a:pt x="2241" y="5971"/>
                    <a:pt x="2753" y="8292"/>
                    <a:pt x="2753" y="8292"/>
                  </a:cubicBezTo>
                  <a:lnTo>
                    <a:pt x="2958" y="8302"/>
                  </a:lnTo>
                  <a:lnTo>
                    <a:pt x="3390" y="8337"/>
                  </a:lnTo>
                  <a:lnTo>
                    <a:pt x="3845" y="8371"/>
                  </a:lnTo>
                  <a:lnTo>
                    <a:pt x="4061" y="8383"/>
                  </a:lnTo>
                  <a:lnTo>
                    <a:pt x="7029" y="8587"/>
                  </a:lnTo>
                  <a:lnTo>
                    <a:pt x="7439" y="8621"/>
                  </a:lnTo>
                  <a:lnTo>
                    <a:pt x="7916" y="8655"/>
                  </a:lnTo>
                  <a:lnTo>
                    <a:pt x="8348" y="8689"/>
                  </a:lnTo>
                  <a:lnTo>
                    <a:pt x="8621" y="8701"/>
                  </a:lnTo>
                  <a:lnTo>
                    <a:pt x="8803" y="8689"/>
                  </a:lnTo>
                  <a:lnTo>
                    <a:pt x="9316" y="8633"/>
                  </a:lnTo>
                  <a:lnTo>
                    <a:pt x="12614" y="8292"/>
                  </a:lnTo>
                  <a:cubicBezTo>
                    <a:pt x="12614" y="8292"/>
                    <a:pt x="12738" y="8143"/>
                    <a:pt x="12932" y="7916"/>
                  </a:cubicBezTo>
                  <a:cubicBezTo>
                    <a:pt x="12966" y="7859"/>
                    <a:pt x="13011" y="7802"/>
                    <a:pt x="13057" y="7746"/>
                  </a:cubicBezTo>
                  <a:cubicBezTo>
                    <a:pt x="13603" y="7040"/>
                    <a:pt x="14479" y="5789"/>
                    <a:pt x="14513" y="5027"/>
                  </a:cubicBezTo>
                  <a:cubicBezTo>
                    <a:pt x="14570" y="3901"/>
                    <a:pt x="13899" y="3742"/>
                    <a:pt x="14513" y="2957"/>
                  </a:cubicBezTo>
                  <a:cubicBezTo>
                    <a:pt x="15127" y="2173"/>
                    <a:pt x="15070" y="1342"/>
                    <a:pt x="15127" y="978"/>
                  </a:cubicBezTo>
                  <a:cubicBezTo>
                    <a:pt x="15184" y="614"/>
                    <a:pt x="15127" y="0"/>
                    <a:pt x="1512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9"/>
            <p:cNvSpPr/>
            <p:nvPr/>
          </p:nvSpPr>
          <p:spPr>
            <a:xfrm>
              <a:off x="10537278" y="1001385"/>
              <a:ext cx="115471" cy="328371"/>
            </a:xfrm>
            <a:custGeom>
              <a:avLst/>
              <a:gdLst/>
              <a:ahLst/>
              <a:cxnLst/>
              <a:rect l="l" t="t" r="r" b="b"/>
              <a:pathLst>
                <a:path w="832" h="2366" extrusionOk="0">
                  <a:moveTo>
                    <a:pt x="0" y="0"/>
                  </a:moveTo>
                  <a:cubicBezTo>
                    <a:pt x="1" y="0"/>
                    <a:pt x="103" y="1865"/>
                    <a:pt x="217" y="2366"/>
                  </a:cubicBezTo>
                  <a:cubicBezTo>
                    <a:pt x="217" y="2366"/>
                    <a:pt x="831" y="153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9"/>
            <p:cNvSpPr/>
            <p:nvPr/>
          </p:nvSpPr>
          <p:spPr>
            <a:xfrm>
              <a:off x="10668295" y="1066061"/>
              <a:ext cx="53850" cy="337948"/>
            </a:xfrm>
            <a:custGeom>
              <a:avLst/>
              <a:gdLst/>
              <a:ahLst/>
              <a:cxnLst/>
              <a:rect l="l" t="t" r="r" b="b"/>
              <a:pathLst>
                <a:path w="388" h="2435" extrusionOk="0">
                  <a:moveTo>
                    <a:pt x="24" y="1"/>
                  </a:moveTo>
                  <a:cubicBezTo>
                    <a:pt x="24" y="1"/>
                    <a:pt x="1" y="1"/>
                    <a:pt x="24" y="979"/>
                  </a:cubicBezTo>
                  <a:cubicBezTo>
                    <a:pt x="57" y="1957"/>
                    <a:pt x="365" y="2435"/>
                    <a:pt x="365" y="2435"/>
                  </a:cubicBezTo>
                  <a:cubicBezTo>
                    <a:pt x="365" y="2435"/>
                    <a:pt x="388" y="1149"/>
                    <a:pt x="365" y="717"/>
                  </a:cubicBezTo>
                  <a:cubicBezTo>
                    <a:pt x="330" y="285"/>
                    <a:pt x="24" y="1"/>
                    <a:pt x="2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9"/>
            <p:cNvSpPr/>
            <p:nvPr/>
          </p:nvSpPr>
          <p:spPr>
            <a:xfrm>
              <a:off x="10785155" y="980845"/>
              <a:ext cx="69533" cy="369591"/>
            </a:xfrm>
            <a:custGeom>
              <a:avLst/>
              <a:gdLst/>
              <a:ahLst/>
              <a:cxnLst/>
              <a:rect l="l" t="t" r="r" b="b"/>
              <a:pathLst>
                <a:path w="501" h="2663" extrusionOk="0">
                  <a:moveTo>
                    <a:pt x="137" y="1"/>
                  </a:moveTo>
                  <a:cubicBezTo>
                    <a:pt x="137" y="1"/>
                    <a:pt x="1" y="1376"/>
                    <a:pt x="137" y="2013"/>
                  </a:cubicBezTo>
                  <a:lnTo>
                    <a:pt x="273" y="2662"/>
                  </a:lnTo>
                  <a:cubicBezTo>
                    <a:pt x="273" y="2662"/>
                    <a:pt x="501" y="1376"/>
                    <a:pt x="466" y="956"/>
                  </a:cubicBezTo>
                  <a:cubicBezTo>
                    <a:pt x="444" y="535"/>
                    <a:pt x="137" y="1"/>
                    <a:pt x="1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9"/>
            <p:cNvSpPr/>
            <p:nvPr/>
          </p:nvSpPr>
          <p:spPr>
            <a:xfrm>
              <a:off x="10982373" y="1329620"/>
              <a:ext cx="80774" cy="394850"/>
            </a:xfrm>
            <a:custGeom>
              <a:avLst/>
              <a:gdLst/>
              <a:ahLst/>
              <a:cxnLst/>
              <a:rect l="l" t="t" r="r" b="b"/>
              <a:pathLst>
                <a:path w="582" h="2845" extrusionOk="0">
                  <a:moveTo>
                    <a:pt x="308" y="1"/>
                  </a:moveTo>
                  <a:lnTo>
                    <a:pt x="137" y="399"/>
                  </a:lnTo>
                  <a:cubicBezTo>
                    <a:pt x="137" y="399"/>
                    <a:pt x="1" y="1173"/>
                    <a:pt x="137" y="1820"/>
                  </a:cubicBezTo>
                  <a:cubicBezTo>
                    <a:pt x="274" y="2457"/>
                    <a:pt x="445" y="2844"/>
                    <a:pt x="445" y="2844"/>
                  </a:cubicBezTo>
                  <a:cubicBezTo>
                    <a:pt x="445" y="2844"/>
                    <a:pt x="581" y="2310"/>
                    <a:pt x="524" y="1616"/>
                  </a:cubicBezTo>
                  <a:cubicBezTo>
                    <a:pt x="467" y="922"/>
                    <a:pt x="308" y="1"/>
                    <a:pt x="3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9"/>
            <p:cNvSpPr/>
            <p:nvPr/>
          </p:nvSpPr>
          <p:spPr>
            <a:xfrm>
              <a:off x="11097707" y="1350300"/>
              <a:ext cx="82162" cy="460913"/>
            </a:xfrm>
            <a:custGeom>
              <a:avLst/>
              <a:gdLst/>
              <a:ahLst/>
              <a:cxnLst/>
              <a:rect l="l" t="t" r="r" b="b"/>
              <a:pathLst>
                <a:path w="592" h="3321" extrusionOk="0">
                  <a:moveTo>
                    <a:pt x="307" y="0"/>
                  </a:moveTo>
                  <a:lnTo>
                    <a:pt x="228" y="250"/>
                  </a:lnTo>
                  <a:cubicBezTo>
                    <a:pt x="228" y="250"/>
                    <a:pt x="0" y="1001"/>
                    <a:pt x="34" y="1479"/>
                  </a:cubicBezTo>
                  <a:cubicBezTo>
                    <a:pt x="57" y="1944"/>
                    <a:pt x="455" y="3321"/>
                    <a:pt x="455" y="3321"/>
                  </a:cubicBezTo>
                  <a:cubicBezTo>
                    <a:pt x="455" y="3321"/>
                    <a:pt x="592" y="1740"/>
                    <a:pt x="592" y="1274"/>
                  </a:cubicBezTo>
                  <a:cubicBezTo>
                    <a:pt x="592" y="807"/>
                    <a:pt x="307" y="0"/>
                    <a:pt x="30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9"/>
            <p:cNvSpPr/>
            <p:nvPr/>
          </p:nvSpPr>
          <p:spPr>
            <a:xfrm>
              <a:off x="11230250" y="1388189"/>
              <a:ext cx="64814" cy="423024"/>
            </a:xfrm>
            <a:custGeom>
              <a:avLst/>
              <a:gdLst/>
              <a:ahLst/>
              <a:cxnLst/>
              <a:rect l="l" t="t" r="r" b="b"/>
              <a:pathLst>
                <a:path w="467" h="3048" extrusionOk="0">
                  <a:moveTo>
                    <a:pt x="274" y="0"/>
                  </a:moveTo>
                  <a:cubicBezTo>
                    <a:pt x="274" y="0"/>
                    <a:pt x="1" y="671"/>
                    <a:pt x="160" y="1388"/>
                  </a:cubicBezTo>
                  <a:cubicBezTo>
                    <a:pt x="330" y="2093"/>
                    <a:pt x="467" y="3048"/>
                    <a:pt x="467" y="3048"/>
                  </a:cubicBezTo>
                  <a:lnTo>
                    <a:pt x="467" y="807"/>
                  </a:lnTo>
                  <a:cubicBezTo>
                    <a:pt x="467" y="170"/>
                    <a:pt x="274" y="0"/>
                    <a:pt x="2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9"/>
            <p:cNvSpPr/>
            <p:nvPr/>
          </p:nvSpPr>
          <p:spPr>
            <a:xfrm>
              <a:off x="11119774" y="916030"/>
              <a:ext cx="23733" cy="64953"/>
            </a:xfrm>
            <a:custGeom>
              <a:avLst/>
              <a:gdLst/>
              <a:ahLst/>
              <a:cxnLst/>
              <a:rect l="l" t="t" r="r" b="b"/>
              <a:pathLst>
                <a:path w="171" h="468" extrusionOk="0">
                  <a:moveTo>
                    <a:pt x="1" y="1"/>
                  </a:moveTo>
                  <a:cubicBezTo>
                    <a:pt x="80" y="274"/>
                    <a:pt x="137" y="468"/>
                    <a:pt x="137" y="468"/>
                  </a:cubicBezTo>
                  <a:cubicBezTo>
                    <a:pt x="137" y="468"/>
                    <a:pt x="148" y="274"/>
                    <a:pt x="1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9"/>
            <p:cNvSpPr/>
            <p:nvPr/>
          </p:nvSpPr>
          <p:spPr>
            <a:xfrm>
              <a:off x="11261894" y="911450"/>
              <a:ext cx="11103" cy="69533"/>
            </a:xfrm>
            <a:custGeom>
              <a:avLst/>
              <a:gdLst/>
              <a:ahLst/>
              <a:cxnLst/>
              <a:rect l="l" t="t" r="r" b="b"/>
              <a:pathLst>
                <a:path w="80" h="501" extrusionOk="0">
                  <a:moveTo>
                    <a:pt x="0" y="0"/>
                  </a:moveTo>
                  <a:cubicBezTo>
                    <a:pt x="57" y="296"/>
                    <a:pt x="79" y="501"/>
                    <a:pt x="79" y="501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9"/>
            <p:cNvSpPr/>
            <p:nvPr/>
          </p:nvSpPr>
          <p:spPr>
            <a:xfrm>
              <a:off x="11384999" y="1066061"/>
              <a:ext cx="72725" cy="426355"/>
            </a:xfrm>
            <a:custGeom>
              <a:avLst/>
              <a:gdLst/>
              <a:ahLst/>
              <a:cxnLst/>
              <a:rect l="l" t="t" r="r" b="b"/>
              <a:pathLst>
                <a:path w="524" h="3072" extrusionOk="0">
                  <a:moveTo>
                    <a:pt x="273" y="1"/>
                  </a:moveTo>
                  <a:cubicBezTo>
                    <a:pt x="273" y="1"/>
                    <a:pt x="0" y="820"/>
                    <a:pt x="79" y="1457"/>
                  </a:cubicBezTo>
                  <a:cubicBezTo>
                    <a:pt x="170" y="2094"/>
                    <a:pt x="478" y="3072"/>
                    <a:pt x="478" y="3072"/>
                  </a:cubicBezTo>
                  <a:cubicBezTo>
                    <a:pt x="478" y="3072"/>
                    <a:pt x="421" y="2071"/>
                    <a:pt x="478" y="1217"/>
                  </a:cubicBezTo>
                  <a:cubicBezTo>
                    <a:pt x="523" y="365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9"/>
            <p:cNvSpPr/>
            <p:nvPr/>
          </p:nvSpPr>
          <p:spPr>
            <a:xfrm>
              <a:off x="11500194" y="1066061"/>
              <a:ext cx="93265" cy="481593"/>
            </a:xfrm>
            <a:custGeom>
              <a:avLst/>
              <a:gdLst/>
              <a:ahLst/>
              <a:cxnLst/>
              <a:rect l="l" t="t" r="r" b="b"/>
              <a:pathLst>
                <a:path w="672" h="3470" extrusionOk="0">
                  <a:moveTo>
                    <a:pt x="273" y="1"/>
                  </a:moveTo>
                  <a:lnTo>
                    <a:pt x="273" y="421"/>
                  </a:lnTo>
                  <a:cubicBezTo>
                    <a:pt x="273" y="421"/>
                    <a:pt x="0" y="1343"/>
                    <a:pt x="91" y="1900"/>
                  </a:cubicBezTo>
                  <a:cubicBezTo>
                    <a:pt x="171" y="2457"/>
                    <a:pt x="455" y="3469"/>
                    <a:pt x="455" y="3469"/>
                  </a:cubicBezTo>
                  <a:cubicBezTo>
                    <a:pt x="455" y="3469"/>
                    <a:pt x="672" y="2150"/>
                    <a:pt x="614" y="1536"/>
                  </a:cubicBezTo>
                  <a:cubicBezTo>
                    <a:pt x="569" y="922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9"/>
            <p:cNvSpPr/>
            <p:nvPr/>
          </p:nvSpPr>
          <p:spPr>
            <a:xfrm>
              <a:off x="11632737" y="1102423"/>
              <a:ext cx="85354" cy="389993"/>
            </a:xfrm>
            <a:custGeom>
              <a:avLst/>
              <a:gdLst/>
              <a:ahLst/>
              <a:cxnLst/>
              <a:rect l="l" t="t" r="r" b="b"/>
              <a:pathLst>
                <a:path w="615" h="2810" extrusionOk="0">
                  <a:moveTo>
                    <a:pt x="364" y="0"/>
                  </a:moveTo>
                  <a:cubicBezTo>
                    <a:pt x="364" y="0"/>
                    <a:pt x="0" y="751"/>
                    <a:pt x="23" y="1274"/>
                  </a:cubicBezTo>
                  <a:cubicBezTo>
                    <a:pt x="58" y="1809"/>
                    <a:pt x="364" y="2810"/>
                    <a:pt x="364" y="2810"/>
                  </a:cubicBezTo>
                  <a:cubicBezTo>
                    <a:pt x="364" y="2810"/>
                    <a:pt x="615" y="1479"/>
                    <a:pt x="581" y="955"/>
                  </a:cubicBezTo>
                  <a:cubicBezTo>
                    <a:pt x="558" y="444"/>
                    <a:pt x="364" y="0"/>
                    <a:pt x="3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9"/>
            <p:cNvSpPr/>
            <p:nvPr/>
          </p:nvSpPr>
          <p:spPr>
            <a:xfrm>
              <a:off x="11263420" y="1912116"/>
              <a:ext cx="60095" cy="150029"/>
            </a:xfrm>
            <a:custGeom>
              <a:avLst/>
              <a:gdLst/>
              <a:ahLst/>
              <a:cxnLst/>
              <a:rect l="l" t="t" r="r" b="b"/>
              <a:pathLst>
                <a:path w="433" h="1081" extrusionOk="0">
                  <a:moveTo>
                    <a:pt x="205" y="1"/>
                  </a:moveTo>
                  <a:cubicBezTo>
                    <a:pt x="205" y="1"/>
                    <a:pt x="35" y="524"/>
                    <a:pt x="0" y="1047"/>
                  </a:cubicBezTo>
                  <a:lnTo>
                    <a:pt x="410" y="1081"/>
                  </a:lnTo>
                  <a:cubicBezTo>
                    <a:pt x="432" y="330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9"/>
            <p:cNvSpPr/>
            <p:nvPr/>
          </p:nvSpPr>
          <p:spPr>
            <a:xfrm>
              <a:off x="11386526" y="1912116"/>
              <a:ext cx="60095" cy="159606"/>
            </a:xfrm>
            <a:custGeom>
              <a:avLst/>
              <a:gdLst/>
              <a:ahLst/>
              <a:cxnLst/>
              <a:rect l="l" t="t" r="r" b="b"/>
              <a:pathLst>
                <a:path w="433" h="1150" extrusionOk="0">
                  <a:moveTo>
                    <a:pt x="149" y="1"/>
                  </a:moveTo>
                  <a:lnTo>
                    <a:pt x="149" y="421"/>
                  </a:lnTo>
                  <a:cubicBezTo>
                    <a:pt x="149" y="421"/>
                    <a:pt x="58" y="740"/>
                    <a:pt x="0" y="1115"/>
                  </a:cubicBezTo>
                  <a:lnTo>
                    <a:pt x="432" y="1149"/>
                  </a:lnTo>
                  <a:cubicBezTo>
                    <a:pt x="331" y="592"/>
                    <a:pt x="149" y="1"/>
                    <a:pt x="1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9"/>
            <p:cNvSpPr/>
            <p:nvPr/>
          </p:nvSpPr>
          <p:spPr>
            <a:xfrm>
              <a:off x="11509631" y="1946952"/>
              <a:ext cx="71198" cy="124770"/>
            </a:xfrm>
            <a:custGeom>
              <a:avLst/>
              <a:gdLst/>
              <a:ahLst/>
              <a:cxnLst/>
              <a:rect l="l" t="t" r="r" b="b"/>
              <a:pathLst>
                <a:path w="513" h="899" extrusionOk="0">
                  <a:moveTo>
                    <a:pt x="308" y="0"/>
                  </a:moveTo>
                  <a:cubicBezTo>
                    <a:pt x="308" y="0"/>
                    <a:pt x="91" y="443"/>
                    <a:pt x="0" y="898"/>
                  </a:cubicBezTo>
                  <a:lnTo>
                    <a:pt x="513" y="842"/>
                  </a:lnTo>
                  <a:cubicBezTo>
                    <a:pt x="467" y="375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9"/>
            <p:cNvSpPr/>
            <p:nvPr/>
          </p:nvSpPr>
          <p:spPr>
            <a:xfrm>
              <a:off x="11787486" y="1470213"/>
              <a:ext cx="96457" cy="490891"/>
            </a:xfrm>
            <a:custGeom>
              <a:avLst/>
              <a:gdLst/>
              <a:ahLst/>
              <a:cxnLst/>
              <a:rect l="l" t="t" r="r" b="b"/>
              <a:pathLst>
                <a:path w="695" h="3537" extrusionOk="0">
                  <a:moveTo>
                    <a:pt x="308" y="0"/>
                  </a:moveTo>
                  <a:cubicBezTo>
                    <a:pt x="308" y="0"/>
                    <a:pt x="0" y="1035"/>
                    <a:pt x="136" y="1831"/>
                  </a:cubicBezTo>
                  <a:cubicBezTo>
                    <a:pt x="285" y="2616"/>
                    <a:pt x="455" y="3537"/>
                    <a:pt x="455" y="3537"/>
                  </a:cubicBezTo>
                  <a:cubicBezTo>
                    <a:pt x="455" y="3537"/>
                    <a:pt x="694" y="2422"/>
                    <a:pt x="614" y="1331"/>
                  </a:cubicBezTo>
                  <a:cubicBezTo>
                    <a:pt x="535" y="251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9"/>
            <p:cNvSpPr/>
            <p:nvPr/>
          </p:nvSpPr>
          <p:spPr>
            <a:xfrm>
              <a:off x="11926275" y="1403872"/>
              <a:ext cx="66479" cy="480066"/>
            </a:xfrm>
            <a:custGeom>
              <a:avLst/>
              <a:gdLst/>
              <a:ahLst/>
              <a:cxnLst/>
              <a:rect l="l" t="t" r="r" b="b"/>
              <a:pathLst>
                <a:path w="479" h="3459" extrusionOk="0">
                  <a:moveTo>
                    <a:pt x="251" y="1"/>
                  </a:moveTo>
                  <a:cubicBezTo>
                    <a:pt x="251" y="1"/>
                    <a:pt x="1" y="1399"/>
                    <a:pt x="1" y="1900"/>
                  </a:cubicBezTo>
                  <a:cubicBezTo>
                    <a:pt x="1" y="2400"/>
                    <a:pt x="251" y="3458"/>
                    <a:pt x="251" y="3458"/>
                  </a:cubicBezTo>
                  <a:cubicBezTo>
                    <a:pt x="251" y="3458"/>
                    <a:pt x="422" y="2787"/>
                    <a:pt x="456" y="1922"/>
                  </a:cubicBezTo>
                  <a:cubicBezTo>
                    <a:pt x="479" y="1058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9"/>
            <p:cNvSpPr/>
            <p:nvPr/>
          </p:nvSpPr>
          <p:spPr>
            <a:xfrm>
              <a:off x="12051046" y="1492281"/>
              <a:ext cx="85354" cy="472016"/>
            </a:xfrm>
            <a:custGeom>
              <a:avLst/>
              <a:gdLst/>
              <a:ahLst/>
              <a:cxnLst/>
              <a:rect l="l" t="t" r="r" b="b"/>
              <a:pathLst>
                <a:path w="615" h="3401" extrusionOk="0">
                  <a:moveTo>
                    <a:pt x="251" y="1"/>
                  </a:moveTo>
                  <a:cubicBezTo>
                    <a:pt x="251" y="1"/>
                    <a:pt x="1" y="979"/>
                    <a:pt x="57" y="1399"/>
                  </a:cubicBezTo>
                  <a:cubicBezTo>
                    <a:pt x="92" y="1707"/>
                    <a:pt x="183" y="2809"/>
                    <a:pt x="228" y="3401"/>
                  </a:cubicBezTo>
                  <a:cubicBezTo>
                    <a:pt x="262" y="3344"/>
                    <a:pt x="307" y="3287"/>
                    <a:pt x="353" y="3231"/>
                  </a:cubicBezTo>
                  <a:cubicBezTo>
                    <a:pt x="456" y="2605"/>
                    <a:pt x="615" y="1593"/>
                    <a:pt x="558" y="1092"/>
                  </a:cubicBezTo>
                  <a:cubicBezTo>
                    <a:pt x="478" y="342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9"/>
            <p:cNvSpPr/>
            <p:nvPr/>
          </p:nvSpPr>
          <p:spPr>
            <a:xfrm>
              <a:off x="11989424" y="879806"/>
              <a:ext cx="87020" cy="355296"/>
            </a:xfrm>
            <a:custGeom>
              <a:avLst/>
              <a:gdLst/>
              <a:ahLst/>
              <a:cxnLst/>
              <a:rect l="l" t="t" r="r" b="b"/>
              <a:pathLst>
                <a:path w="627" h="2560" extrusionOk="0">
                  <a:moveTo>
                    <a:pt x="263" y="1"/>
                  </a:moveTo>
                  <a:lnTo>
                    <a:pt x="1" y="12"/>
                  </a:lnTo>
                  <a:lnTo>
                    <a:pt x="1" y="1343"/>
                  </a:lnTo>
                  <a:cubicBezTo>
                    <a:pt x="1" y="1798"/>
                    <a:pt x="308" y="2559"/>
                    <a:pt x="308" y="2559"/>
                  </a:cubicBezTo>
                  <a:cubicBezTo>
                    <a:pt x="308" y="2559"/>
                    <a:pt x="627" y="1468"/>
                    <a:pt x="490" y="729"/>
                  </a:cubicBezTo>
                  <a:cubicBezTo>
                    <a:pt x="433" y="444"/>
                    <a:pt x="354" y="194"/>
                    <a:pt x="26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9"/>
            <p:cNvSpPr/>
            <p:nvPr/>
          </p:nvSpPr>
          <p:spPr>
            <a:xfrm>
              <a:off x="12112529" y="875088"/>
              <a:ext cx="74390" cy="393879"/>
            </a:xfrm>
            <a:custGeom>
              <a:avLst/>
              <a:gdLst/>
              <a:ahLst/>
              <a:cxnLst/>
              <a:rect l="l" t="t" r="r" b="b"/>
              <a:pathLst>
                <a:path w="536" h="2838" extrusionOk="0">
                  <a:moveTo>
                    <a:pt x="183" y="0"/>
                  </a:moveTo>
                  <a:lnTo>
                    <a:pt x="104" y="12"/>
                  </a:lnTo>
                  <a:lnTo>
                    <a:pt x="81" y="376"/>
                  </a:lnTo>
                  <a:cubicBezTo>
                    <a:pt x="81" y="376"/>
                    <a:pt x="1" y="1274"/>
                    <a:pt x="1" y="1604"/>
                  </a:cubicBezTo>
                  <a:cubicBezTo>
                    <a:pt x="1" y="1932"/>
                    <a:pt x="180" y="2837"/>
                    <a:pt x="194" y="2837"/>
                  </a:cubicBezTo>
                  <a:cubicBezTo>
                    <a:pt x="194" y="2837"/>
                    <a:pt x="195" y="2836"/>
                    <a:pt x="195" y="2833"/>
                  </a:cubicBezTo>
                  <a:cubicBezTo>
                    <a:pt x="195" y="2753"/>
                    <a:pt x="536" y="1638"/>
                    <a:pt x="445" y="1160"/>
                  </a:cubicBezTo>
                  <a:cubicBezTo>
                    <a:pt x="388" y="842"/>
                    <a:pt x="263" y="319"/>
                    <a:pt x="18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9"/>
            <p:cNvSpPr/>
            <p:nvPr/>
          </p:nvSpPr>
          <p:spPr>
            <a:xfrm>
              <a:off x="12213567" y="870369"/>
              <a:ext cx="77582" cy="320460"/>
            </a:xfrm>
            <a:custGeom>
              <a:avLst/>
              <a:gdLst/>
              <a:ahLst/>
              <a:cxnLst/>
              <a:rect l="l" t="t" r="r" b="b"/>
              <a:pathLst>
                <a:path w="559" h="2309" extrusionOk="0">
                  <a:moveTo>
                    <a:pt x="365" y="1"/>
                  </a:moveTo>
                  <a:lnTo>
                    <a:pt x="160" y="12"/>
                  </a:lnTo>
                  <a:cubicBezTo>
                    <a:pt x="81" y="262"/>
                    <a:pt x="1" y="615"/>
                    <a:pt x="24" y="888"/>
                  </a:cubicBezTo>
                  <a:cubicBezTo>
                    <a:pt x="81" y="1365"/>
                    <a:pt x="274" y="2309"/>
                    <a:pt x="274" y="2309"/>
                  </a:cubicBezTo>
                  <a:cubicBezTo>
                    <a:pt x="274" y="2309"/>
                    <a:pt x="559" y="797"/>
                    <a:pt x="478" y="444"/>
                  </a:cubicBezTo>
                  <a:cubicBezTo>
                    <a:pt x="445" y="284"/>
                    <a:pt x="399" y="137"/>
                    <a:pt x="36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18" name="Google Shape;2218;p22"/>
          <p:cNvSpPr txBox="1">
            <a:spLocks noGrp="1"/>
          </p:cNvSpPr>
          <p:nvPr>
            <p:ph type="title" idx="2"/>
          </p:nvPr>
        </p:nvSpPr>
        <p:spPr>
          <a:xfrm>
            <a:off x="713300" y="2283446"/>
            <a:ext cx="2399700" cy="7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19" name="Google Shape;2219;p22"/>
          <p:cNvSpPr txBox="1">
            <a:spLocks noGrp="1"/>
          </p:cNvSpPr>
          <p:nvPr>
            <p:ph type="subTitle" idx="1"/>
          </p:nvPr>
        </p:nvSpPr>
        <p:spPr>
          <a:xfrm>
            <a:off x="713300" y="3038329"/>
            <a:ext cx="2399700" cy="10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20" name="Google Shape;2220;p22"/>
          <p:cNvSpPr txBox="1">
            <a:spLocks noGrp="1"/>
          </p:cNvSpPr>
          <p:nvPr>
            <p:ph type="title" idx="3"/>
          </p:nvPr>
        </p:nvSpPr>
        <p:spPr>
          <a:xfrm>
            <a:off x="3372149" y="2283446"/>
            <a:ext cx="2399700" cy="7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21" name="Google Shape;2221;p22"/>
          <p:cNvSpPr txBox="1">
            <a:spLocks noGrp="1"/>
          </p:cNvSpPr>
          <p:nvPr>
            <p:ph type="subTitle" idx="4"/>
          </p:nvPr>
        </p:nvSpPr>
        <p:spPr>
          <a:xfrm>
            <a:off x="3372149" y="3038329"/>
            <a:ext cx="2399700" cy="10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22" name="Google Shape;2222;p22"/>
          <p:cNvSpPr txBox="1">
            <a:spLocks noGrp="1"/>
          </p:cNvSpPr>
          <p:nvPr>
            <p:ph type="title" idx="5"/>
          </p:nvPr>
        </p:nvSpPr>
        <p:spPr>
          <a:xfrm>
            <a:off x="6031150" y="2283446"/>
            <a:ext cx="2399700" cy="7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23" name="Google Shape;2223;p22"/>
          <p:cNvSpPr txBox="1">
            <a:spLocks noGrp="1"/>
          </p:cNvSpPr>
          <p:nvPr>
            <p:ph type="subTitle" idx="6"/>
          </p:nvPr>
        </p:nvSpPr>
        <p:spPr>
          <a:xfrm>
            <a:off x="6031152" y="3038329"/>
            <a:ext cx="2399700" cy="10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224" name="Google Shape;2224;p22"/>
          <p:cNvGrpSpPr/>
          <p:nvPr/>
        </p:nvGrpSpPr>
        <p:grpSpPr>
          <a:xfrm rot="-279735">
            <a:off x="4966308" y="4767874"/>
            <a:ext cx="5010420" cy="1392064"/>
            <a:chOff x="6046175" y="516525"/>
            <a:chExt cx="7070425" cy="1964404"/>
          </a:xfrm>
        </p:grpSpPr>
        <p:sp>
          <p:nvSpPr>
            <p:cNvPr id="2225" name="Google Shape;2225;p22"/>
            <p:cNvSpPr/>
            <p:nvPr/>
          </p:nvSpPr>
          <p:spPr>
            <a:xfrm>
              <a:off x="6046175" y="516525"/>
              <a:ext cx="7070425" cy="1964404"/>
            </a:xfrm>
            <a:custGeom>
              <a:avLst/>
              <a:gdLst/>
              <a:ahLst/>
              <a:cxnLst/>
              <a:rect l="l" t="t" r="r" b="b"/>
              <a:pathLst>
                <a:path w="15844" h="4402" extrusionOk="0">
                  <a:moveTo>
                    <a:pt x="11521" y="1"/>
                  </a:moveTo>
                  <a:lnTo>
                    <a:pt x="1" y="1161"/>
                  </a:lnTo>
                  <a:lnTo>
                    <a:pt x="1" y="4401"/>
                  </a:lnTo>
                  <a:lnTo>
                    <a:pt x="15843" y="4401"/>
                  </a:lnTo>
                  <a:lnTo>
                    <a:pt x="15843" y="262"/>
                  </a:lnTo>
                  <a:lnTo>
                    <a:pt x="1152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22"/>
            <p:cNvSpPr/>
            <p:nvPr/>
          </p:nvSpPr>
          <p:spPr>
            <a:xfrm>
              <a:off x="6046175" y="1816010"/>
              <a:ext cx="7070425" cy="215986"/>
            </a:xfrm>
            <a:custGeom>
              <a:avLst/>
              <a:gdLst/>
              <a:ahLst/>
              <a:cxnLst/>
              <a:rect l="l" t="t" r="r" b="b"/>
              <a:pathLst>
                <a:path w="15844" h="484" extrusionOk="0">
                  <a:moveTo>
                    <a:pt x="14793" y="1"/>
                  </a:moveTo>
                  <a:cubicBezTo>
                    <a:pt x="13854" y="1"/>
                    <a:pt x="12912" y="46"/>
                    <a:pt x="11976" y="79"/>
                  </a:cubicBezTo>
                  <a:cubicBezTo>
                    <a:pt x="11531" y="94"/>
                    <a:pt x="11086" y="99"/>
                    <a:pt x="10642" y="99"/>
                  </a:cubicBezTo>
                  <a:cubicBezTo>
                    <a:pt x="9704" y="99"/>
                    <a:pt x="8768" y="76"/>
                    <a:pt x="7826" y="68"/>
                  </a:cubicBezTo>
                  <a:cubicBezTo>
                    <a:pt x="7748" y="68"/>
                    <a:pt x="7671" y="67"/>
                    <a:pt x="7594" y="67"/>
                  </a:cubicBezTo>
                  <a:cubicBezTo>
                    <a:pt x="5370" y="67"/>
                    <a:pt x="3154" y="336"/>
                    <a:pt x="939" y="336"/>
                  </a:cubicBezTo>
                  <a:cubicBezTo>
                    <a:pt x="626" y="336"/>
                    <a:pt x="314" y="331"/>
                    <a:pt x="1" y="319"/>
                  </a:cubicBezTo>
                  <a:lnTo>
                    <a:pt x="1" y="466"/>
                  </a:lnTo>
                  <a:cubicBezTo>
                    <a:pt x="315" y="478"/>
                    <a:pt x="630" y="484"/>
                    <a:pt x="945" y="484"/>
                  </a:cubicBezTo>
                  <a:cubicBezTo>
                    <a:pt x="3158" y="484"/>
                    <a:pt x="5372" y="215"/>
                    <a:pt x="7594" y="215"/>
                  </a:cubicBezTo>
                  <a:cubicBezTo>
                    <a:pt x="7671" y="215"/>
                    <a:pt x="7748" y="215"/>
                    <a:pt x="7826" y="216"/>
                  </a:cubicBezTo>
                  <a:cubicBezTo>
                    <a:pt x="8745" y="224"/>
                    <a:pt x="9665" y="247"/>
                    <a:pt x="10585" y="247"/>
                  </a:cubicBezTo>
                  <a:cubicBezTo>
                    <a:pt x="11019" y="247"/>
                    <a:pt x="11452" y="242"/>
                    <a:pt x="11885" y="228"/>
                  </a:cubicBezTo>
                  <a:cubicBezTo>
                    <a:pt x="12850" y="194"/>
                    <a:pt x="13814" y="149"/>
                    <a:pt x="14778" y="149"/>
                  </a:cubicBezTo>
                  <a:cubicBezTo>
                    <a:pt x="15133" y="149"/>
                    <a:pt x="15488" y="155"/>
                    <a:pt x="15843" y="170"/>
                  </a:cubicBezTo>
                  <a:lnTo>
                    <a:pt x="15843" y="23"/>
                  </a:lnTo>
                  <a:cubicBezTo>
                    <a:pt x="15494" y="7"/>
                    <a:pt x="15144" y="1"/>
                    <a:pt x="147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22"/>
            <p:cNvSpPr/>
            <p:nvPr/>
          </p:nvSpPr>
          <p:spPr>
            <a:xfrm>
              <a:off x="6046175" y="1557630"/>
              <a:ext cx="7070425" cy="278908"/>
            </a:xfrm>
            <a:custGeom>
              <a:avLst/>
              <a:gdLst/>
              <a:ahLst/>
              <a:cxnLst/>
              <a:rect l="l" t="t" r="r" b="b"/>
              <a:pathLst>
                <a:path w="15844" h="625" extrusionOk="0">
                  <a:moveTo>
                    <a:pt x="13383" y="1"/>
                  </a:moveTo>
                  <a:cubicBezTo>
                    <a:pt x="11565" y="1"/>
                    <a:pt x="9746" y="124"/>
                    <a:pt x="7928" y="226"/>
                  </a:cubicBezTo>
                  <a:cubicBezTo>
                    <a:pt x="6552" y="306"/>
                    <a:pt x="5187" y="363"/>
                    <a:pt x="3810" y="363"/>
                  </a:cubicBezTo>
                  <a:cubicBezTo>
                    <a:pt x="3411" y="363"/>
                    <a:pt x="3012" y="359"/>
                    <a:pt x="2613" y="359"/>
                  </a:cubicBezTo>
                  <a:cubicBezTo>
                    <a:pt x="1739" y="359"/>
                    <a:pt x="867" y="375"/>
                    <a:pt x="1" y="476"/>
                  </a:cubicBezTo>
                  <a:lnTo>
                    <a:pt x="1" y="625"/>
                  </a:lnTo>
                  <a:cubicBezTo>
                    <a:pt x="862" y="523"/>
                    <a:pt x="1728" y="507"/>
                    <a:pt x="2596" y="507"/>
                  </a:cubicBezTo>
                  <a:cubicBezTo>
                    <a:pt x="3000" y="507"/>
                    <a:pt x="3405" y="511"/>
                    <a:pt x="3810" y="511"/>
                  </a:cubicBezTo>
                  <a:cubicBezTo>
                    <a:pt x="5187" y="511"/>
                    <a:pt x="6552" y="453"/>
                    <a:pt x="7928" y="374"/>
                  </a:cubicBezTo>
                  <a:cubicBezTo>
                    <a:pt x="9745" y="272"/>
                    <a:pt x="11562" y="149"/>
                    <a:pt x="13379" y="149"/>
                  </a:cubicBezTo>
                  <a:cubicBezTo>
                    <a:pt x="14200" y="149"/>
                    <a:pt x="15022" y="174"/>
                    <a:pt x="15843" y="238"/>
                  </a:cubicBezTo>
                  <a:lnTo>
                    <a:pt x="15843" y="90"/>
                  </a:lnTo>
                  <a:cubicBezTo>
                    <a:pt x="15023" y="26"/>
                    <a:pt x="14203" y="1"/>
                    <a:pt x="13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22"/>
            <p:cNvSpPr/>
            <p:nvPr/>
          </p:nvSpPr>
          <p:spPr>
            <a:xfrm>
              <a:off x="12370008" y="668697"/>
              <a:ext cx="548891" cy="390917"/>
            </a:xfrm>
            <a:custGeom>
              <a:avLst/>
              <a:gdLst/>
              <a:ahLst/>
              <a:cxnLst/>
              <a:rect l="l" t="t" r="r" b="b"/>
              <a:pathLst>
                <a:path w="1230" h="876" extrusionOk="0">
                  <a:moveTo>
                    <a:pt x="1" y="1"/>
                  </a:moveTo>
                  <a:cubicBezTo>
                    <a:pt x="1" y="1"/>
                    <a:pt x="353" y="421"/>
                    <a:pt x="615" y="615"/>
                  </a:cubicBezTo>
                  <a:cubicBezTo>
                    <a:pt x="888" y="797"/>
                    <a:pt x="1229" y="876"/>
                    <a:pt x="1229" y="876"/>
                  </a:cubicBezTo>
                  <a:cubicBezTo>
                    <a:pt x="1229" y="876"/>
                    <a:pt x="888" y="239"/>
                    <a:pt x="444" y="11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22"/>
            <p:cNvSpPr/>
            <p:nvPr/>
          </p:nvSpPr>
          <p:spPr>
            <a:xfrm>
              <a:off x="11832275" y="719570"/>
              <a:ext cx="614043" cy="284709"/>
            </a:xfrm>
            <a:custGeom>
              <a:avLst/>
              <a:gdLst/>
              <a:ahLst/>
              <a:cxnLst/>
              <a:rect l="l" t="t" r="r" b="b"/>
              <a:pathLst>
                <a:path w="1376" h="638" extrusionOk="0">
                  <a:moveTo>
                    <a:pt x="0" y="0"/>
                  </a:moveTo>
                  <a:cubicBezTo>
                    <a:pt x="0" y="0"/>
                    <a:pt x="80" y="114"/>
                    <a:pt x="534" y="319"/>
                  </a:cubicBezTo>
                  <a:cubicBezTo>
                    <a:pt x="1001" y="535"/>
                    <a:pt x="1376" y="637"/>
                    <a:pt x="1376" y="637"/>
                  </a:cubicBezTo>
                  <a:cubicBezTo>
                    <a:pt x="1376" y="637"/>
                    <a:pt x="1262" y="421"/>
                    <a:pt x="842" y="239"/>
                  </a:cubicBezTo>
                  <a:cubicBezTo>
                    <a:pt x="433" y="5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22"/>
            <p:cNvSpPr/>
            <p:nvPr/>
          </p:nvSpPr>
          <p:spPr>
            <a:xfrm>
              <a:off x="12080837" y="1128782"/>
              <a:ext cx="721144" cy="225358"/>
            </a:xfrm>
            <a:custGeom>
              <a:avLst/>
              <a:gdLst/>
              <a:ahLst/>
              <a:cxnLst/>
              <a:rect l="l" t="t" r="r" b="b"/>
              <a:pathLst>
                <a:path w="1616" h="505" extrusionOk="0">
                  <a:moveTo>
                    <a:pt x="250" y="0"/>
                  </a:moveTo>
                  <a:cubicBezTo>
                    <a:pt x="86" y="0"/>
                    <a:pt x="0" y="16"/>
                    <a:pt x="0" y="16"/>
                  </a:cubicBezTo>
                  <a:cubicBezTo>
                    <a:pt x="0" y="16"/>
                    <a:pt x="35" y="130"/>
                    <a:pt x="649" y="312"/>
                  </a:cubicBezTo>
                  <a:cubicBezTo>
                    <a:pt x="1263" y="494"/>
                    <a:pt x="1615" y="505"/>
                    <a:pt x="1615" y="505"/>
                  </a:cubicBezTo>
                  <a:lnTo>
                    <a:pt x="1377" y="323"/>
                  </a:lnTo>
                  <a:lnTo>
                    <a:pt x="1365" y="323"/>
                  </a:lnTo>
                  <a:cubicBezTo>
                    <a:pt x="1331" y="300"/>
                    <a:pt x="1127" y="107"/>
                    <a:pt x="876" y="62"/>
                  </a:cubicBezTo>
                  <a:cubicBezTo>
                    <a:pt x="607" y="13"/>
                    <a:pt x="397" y="0"/>
                    <a:pt x="2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22"/>
            <p:cNvSpPr/>
            <p:nvPr/>
          </p:nvSpPr>
          <p:spPr>
            <a:xfrm>
              <a:off x="10689870" y="1003832"/>
              <a:ext cx="523454" cy="456963"/>
            </a:xfrm>
            <a:custGeom>
              <a:avLst/>
              <a:gdLst/>
              <a:ahLst/>
              <a:cxnLst/>
              <a:rect l="l" t="t" r="r" b="b"/>
              <a:pathLst>
                <a:path w="1173" h="1024" extrusionOk="0">
                  <a:moveTo>
                    <a:pt x="1173" y="0"/>
                  </a:moveTo>
                  <a:lnTo>
                    <a:pt x="1173" y="0"/>
                  </a:lnTo>
                  <a:cubicBezTo>
                    <a:pt x="1173" y="0"/>
                    <a:pt x="570" y="273"/>
                    <a:pt x="319" y="546"/>
                  </a:cubicBezTo>
                  <a:cubicBezTo>
                    <a:pt x="69" y="819"/>
                    <a:pt x="1" y="1024"/>
                    <a:pt x="1" y="1024"/>
                  </a:cubicBezTo>
                  <a:lnTo>
                    <a:pt x="319" y="921"/>
                  </a:lnTo>
                  <a:cubicBezTo>
                    <a:pt x="319" y="921"/>
                    <a:pt x="695" y="728"/>
                    <a:pt x="911" y="466"/>
                  </a:cubicBezTo>
                  <a:cubicBezTo>
                    <a:pt x="1115" y="193"/>
                    <a:pt x="1173" y="0"/>
                    <a:pt x="1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22"/>
            <p:cNvSpPr/>
            <p:nvPr/>
          </p:nvSpPr>
          <p:spPr>
            <a:xfrm>
              <a:off x="10360536" y="1089958"/>
              <a:ext cx="421262" cy="421709"/>
            </a:xfrm>
            <a:custGeom>
              <a:avLst/>
              <a:gdLst/>
              <a:ahLst/>
              <a:cxnLst/>
              <a:rect l="l" t="t" r="r" b="b"/>
              <a:pathLst>
                <a:path w="944" h="945" extrusionOk="0">
                  <a:moveTo>
                    <a:pt x="944" y="0"/>
                  </a:moveTo>
                  <a:cubicBezTo>
                    <a:pt x="943" y="0"/>
                    <a:pt x="432" y="182"/>
                    <a:pt x="250" y="444"/>
                  </a:cubicBezTo>
                  <a:cubicBezTo>
                    <a:pt x="68" y="705"/>
                    <a:pt x="0" y="945"/>
                    <a:pt x="0" y="945"/>
                  </a:cubicBezTo>
                  <a:lnTo>
                    <a:pt x="250" y="831"/>
                  </a:lnTo>
                  <a:cubicBezTo>
                    <a:pt x="250" y="831"/>
                    <a:pt x="501" y="637"/>
                    <a:pt x="637" y="444"/>
                  </a:cubicBezTo>
                  <a:cubicBezTo>
                    <a:pt x="784" y="240"/>
                    <a:pt x="944" y="0"/>
                    <a:pt x="9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22"/>
            <p:cNvSpPr/>
            <p:nvPr/>
          </p:nvSpPr>
          <p:spPr>
            <a:xfrm>
              <a:off x="10517617" y="902086"/>
              <a:ext cx="527917" cy="107101"/>
            </a:xfrm>
            <a:custGeom>
              <a:avLst/>
              <a:gdLst/>
              <a:ahLst/>
              <a:cxnLst/>
              <a:rect l="l" t="t" r="r" b="b"/>
              <a:pathLst>
                <a:path w="1183" h="240" extrusionOk="0">
                  <a:moveTo>
                    <a:pt x="1137" y="1"/>
                  </a:moveTo>
                  <a:cubicBezTo>
                    <a:pt x="984" y="1"/>
                    <a:pt x="482" y="9"/>
                    <a:pt x="262" y="115"/>
                  </a:cubicBezTo>
                  <a:lnTo>
                    <a:pt x="0" y="239"/>
                  </a:lnTo>
                  <a:lnTo>
                    <a:pt x="387" y="228"/>
                  </a:lnTo>
                  <a:cubicBezTo>
                    <a:pt x="387" y="228"/>
                    <a:pt x="614" y="217"/>
                    <a:pt x="819" y="148"/>
                  </a:cubicBezTo>
                  <a:cubicBezTo>
                    <a:pt x="1024" y="69"/>
                    <a:pt x="1183" y="1"/>
                    <a:pt x="1183" y="1"/>
                  </a:cubicBezTo>
                  <a:cubicBezTo>
                    <a:pt x="1183" y="1"/>
                    <a:pt x="1166" y="1"/>
                    <a:pt x="1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22"/>
            <p:cNvSpPr/>
            <p:nvPr/>
          </p:nvSpPr>
          <p:spPr>
            <a:xfrm>
              <a:off x="8746444" y="1291218"/>
              <a:ext cx="772017" cy="170915"/>
            </a:xfrm>
            <a:custGeom>
              <a:avLst/>
              <a:gdLst/>
              <a:ahLst/>
              <a:cxnLst/>
              <a:rect l="l" t="t" r="r" b="b"/>
              <a:pathLst>
                <a:path w="1730" h="383" extrusionOk="0">
                  <a:moveTo>
                    <a:pt x="789" y="1"/>
                  </a:moveTo>
                  <a:cubicBezTo>
                    <a:pt x="708" y="1"/>
                    <a:pt x="626" y="9"/>
                    <a:pt x="546" y="27"/>
                  </a:cubicBezTo>
                  <a:lnTo>
                    <a:pt x="0" y="141"/>
                  </a:lnTo>
                  <a:cubicBezTo>
                    <a:pt x="0" y="141"/>
                    <a:pt x="384" y="383"/>
                    <a:pt x="780" y="383"/>
                  </a:cubicBezTo>
                  <a:cubicBezTo>
                    <a:pt x="804" y="383"/>
                    <a:pt x="829" y="382"/>
                    <a:pt x="853" y="380"/>
                  </a:cubicBezTo>
                  <a:cubicBezTo>
                    <a:pt x="1285" y="357"/>
                    <a:pt x="1729" y="266"/>
                    <a:pt x="1729" y="266"/>
                  </a:cubicBezTo>
                  <a:cubicBezTo>
                    <a:pt x="1729" y="266"/>
                    <a:pt x="1265" y="1"/>
                    <a:pt x="7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22"/>
            <p:cNvSpPr/>
            <p:nvPr/>
          </p:nvSpPr>
          <p:spPr>
            <a:xfrm>
              <a:off x="8111874" y="1376898"/>
              <a:ext cx="655099" cy="137000"/>
            </a:xfrm>
            <a:custGeom>
              <a:avLst/>
              <a:gdLst/>
              <a:ahLst/>
              <a:cxnLst/>
              <a:rect l="l" t="t" r="r" b="b"/>
              <a:pathLst>
                <a:path w="1468" h="307" extrusionOk="0">
                  <a:moveTo>
                    <a:pt x="344" y="1"/>
                  </a:moveTo>
                  <a:cubicBezTo>
                    <a:pt x="122" y="1"/>
                    <a:pt x="0" y="6"/>
                    <a:pt x="0" y="6"/>
                  </a:cubicBezTo>
                  <a:lnTo>
                    <a:pt x="319" y="188"/>
                  </a:lnTo>
                  <a:cubicBezTo>
                    <a:pt x="319" y="188"/>
                    <a:pt x="667" y="307"/>
                    <a:pt x="1001" y="307"/>
                  </a:cubicBezTo>
                  <a:cubicBezTo>
                    <a:pt x="1040" y="307"/>
                    <a:pt x="1078" y="305"/>
                    <a:pt x="1115" y="302"/>
                  </a:cubicBezTo>
                  <a:lnTo>
                    <a:pt x="1468" y="267"/>
                  </a:lnTo>
                  <a:cubicBezTo>
                    <a:pt x="1468" y="267"/>
                    <a:pt x="1240" y="6"/>
                    <a:pt x="751" y="6"/>
                  </a:cubicBezTo>
                  <a:cubicBezTo>
                    <a:pt x="592" y="2"/>
                    <a:pt x="455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22"/>
            <p:cNvSpPr/>
            <p:nvPr/>
          </p:nvSpPr>
          <p:spPr>
            <a:xfrm>
              <a:off x="8036011" y="1123874"/>
              <a:ext cx="629662" cy="121381"/>
            </a:xfrm>
            <a:custGeom>
              <a:avLst/>
              <a:gdLst/>
              <a:ahLst/>
              <a:cxnLst/>
              <a:rect l="l" t="t" r="r" b="b"/>
              <a:pathLst>
                <a:path w="1411" h="272" extrusionOk="0">
                  <a:moveTo>
                    <a:pt x="233" y="0"/>
                  </a:moveTo>
                  <a:cubicBezTo>
                    <a:pt x="51" y="0"/>
                    <a:pt x="0" y="15"/>
                    <a:pt x="0" y="15"/>
                  </a:cubicBezTo>
                  <a:cubicBezTo>
                    <a:pt x="0" y="15"/>
                    <a:pt x="352" y="197"/>
                    <a:pt x="739" y="243"/>
                  </a:cubicBezTo>
                  <a:cubicBezTo>
                    <a:pt x="938" y="265"/>
                    <a:pt x="1106" y="271"/>
                    <a:pt x="1224" y="271"/>
                  </a:cubicBezTo>
                  <a:cubicBezTo>
                    <a:pt x="1342" y="271"/>
                    <a:pt x="1410" y="265"/>
                    <a:pt x="1410" y="265"/>
                  </a:cubicBezTo>
                  <a:cubicBezTo>
                    <a:pt x="1410" y="265"/>
                    <a:pt x="1126" y="38"/>
                    <a:pt x="614" y="15"/>
                  </a:cubicBezTo>
                  <a:cubicBezTo>
                    <a:pt x="448" y="4"/>
                    <a:pt x="324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22"/>
            <p:cNvSpPr/>
            <p:nvPr/>
          </p:nvSpPr>
          <p:spPr>
            <a:xfrm>
              <a:off x="6609345" y="1130567"/>
              <a:ext cx="645281" cy="330227"/>
            </a:xfrm>
            <a:custGeom>
              <a:avLst/>
              <a:gdLst/>
              <a:ahLst/>
              <a:cxnLst/>
              <a:rect l="l" t="t" r="r" b="b"/>
              <a:pathLst>
                <a:path w="1446" h="740" extrusionOk="0">
                  <a:moveTo>
                    <a:pt x="1446" y="0"/>
                  </a:moveTo>
                  <a:lnTo>
                    <a:pt x="1446" y="0"/>
                  </a:lnTo>
                  <a:cubicBezTo>
                    <a:pt x="1446" y="0"/>
                    <a:pt x="581" y="182"/>
                    <a:pt x="331" y="387"/>
                  </a:cubicBezTo>
                  <a:cubicBezTo>
                    <a:pt x="81" y="592"/>
                    <a:pt x="1" y="740"/>
                    <a:pt x="1" y="740"/>
                  </a:cubicBezTo>
                  <a:lnTo>
                    <a:pt x="456" y="581"/>
                  </a:lnTo>
                  <a:cubicBezTo>
                    <a:pt x="456" y="581"/>
                    <a:pt x="718" y="490"/>
                    <a:pt x="945" y="387"/>
                  </a:cubicBezTo>
                  <a:cubicBezTo>
                    <a:pt x="1355" y="194"/>
                    <a:pt x="1446" y="0"/>
                    <a:pt x="14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22"/>
            <p:cNvSpPr/>
            <p:nvPr/>
          </p:nvSpPr>
          <p:spPr>
            <a:xfrm>
              <a:off x="6046175" y="1186349"/>
              <a:ext cx="619845" cy="406536"/>
            </a:xfrm>
            <a:custGeom>
              <a:avLst/>
              <a:gdLst/>
              <a:ahLst/>
              <a:cxnLst/>
              <a:rect l="l" t="t" r="r" b="b"/>
              <a:pathLst>
                <a:path w="1389" h="911" extrusionOk="0">
                  <a:moveTo>
                    <a:pt x="1388" y="1"/>
                  </a:moveTo>
                  <a:lnTo>
                    <a:pt x="1388" y="1"/>
                  </a:lnTo>
                  <a:cubicBezTo>
                    <a:pt x="1388" y="1"/>
                    <a:pt x="694" y="274"/>
                    <a:pt x="399" y="456"/>
                  </a:cubicBezTo>
                  <a:cubicBezTo>
                    <a:pt x="251" y="547"/>
                    <a:pt x="103" y="660"/>
                    <a:pt x="1" y="751"/>
                  </a:cubicBezTo>
                  <a:lnTo>
                    <a:pt x="1" y="911"/>
                  </a:lnTo>
                  <a:cubicBezTo>
                    <a:pt x="171" y="899"/>
                    <a:pt x="444" y="842"/>
                    <a:pt x="740" y="580"/>
                  </a:cubicBezTo>
                  <a:cubicBezTo>
                    <a:pt x="1195" y="160"/>
                    <a:pt x="1388" y="1"/>
                    <a:pt x="13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9" name="Google Shape;2239;p22"/>
          <p:cNvGrpSpPr/>
          <p:nvPr/>
        </p:nvGrpSpPr>
        <p:grpSpPr>
          <a:xfrm rot="-3450746">
            <a:off x="-1744951" y="-431286"/>
            <a:ext cx="2827031" cy="1620027"/>
            <a:chOff x="10287875" y="865650"/>
            <a:chExt cx="2107488" cy="1207590"/>
          </a:xfrm>
        </p:grpSpPr>
        <p:sp>
          <p:nvSpPr>
            <p:cNvPr id="2240" name="Google Shape;2240;p22"/>
            <p:cNvSpPr/>
            <p:nvPr/>
          </p:nvSpPr>
          <p:spPr>
            <a:xfrm>
              <a:off x="10287875" y="865650"/>
              <a:ext cx="2107488" cy="1207590"/>
            </a:xfrm>
            <a:custGeom>
              <a:avLst/>
              <a:gdLst/>
              <a:ahLst/>
              <a:cxnLst/>
              <a:rect l="l" t="t" r="r" b="b"/>
              <a:pathLst>
                <a:path w="15185" h="8701" extrusionOk="0">
                  <a:moveTo>
                    <a:pt x="15127" y="0"/>
                  </a:moveTo>
                  <a:lnTo>
                    <a:pt x="14240" y="35"/>
                  </a:lnTo>
                  <a:lnTo>
                    <a:pt x="14035" y="46"/>
                  </a:lnTo>
                  <a:lnTo>
                    <a:pt x="13330" y="68"/>
                  </a:lnTo>
                  <a:lnTo>
                    <a:pt x="13251" y="80"/>
                  </a:lnTo>
                  <a:lnTo>
                    <a:pt x="12523" y="103"/>
                  </a:lnTo>
                  <a:lnTo>
                    <a:pt x="12261" y="114"/>
                  </a:lnTo>
                  <a:lnTo>
                    <a:pt x="7097" y="330"/>
                  </a:lnTo>
                  <a:lnTo>
                    <a:pt x="7018" y="330"/>
                  </a:lnTo>
                  <a:lnTo>
                    <a:pt x="6165" y="364"/>
                  </a:lnTo>
                  <a:lnTo>
                    <a:pt x="5995" y="364"/>
                  </a:lnTo>
                  <a:lnTo>
                    <a:pt x="1" y="614"/>
                  </a:lnTo>
                  <a:cubicBezTo>
                    <a:pt x="1" y="614"/>
                    <a:pt x="1127" y="2286"/>
                    <a:pt x="1127" y="2730"/>
                  </a:cubicBezTo>
                  <a:cubicBezTo>
                    <a:pt x="1127" y="3185"/>
                    <a:pt x="615" y="3128"/>
                    <a:pt x="1127" y="3901"/>
                  </a:cubicBezTo>
                  <a:cubicBezTo>
                    <a:pt x="1627" y="4686"/>
                    <a:pt x="1900" y="4629"/>
                    <a:pt x="2070" y="5300"/>
                  </a:cubicBezTo>
                  <a:cubicBezTo>
                    <a:pt x="2241" y="5971"/>
                    <a:pt x="2753" y="8292"/>
                    <a:pt x="2753" y="8292"/>
                  </a:cubicBezTo>
                  <a:lnTo>
                    <a:pt x="2958" y="8302"/>
                  </a:lnTo>
                  <a:lnTo>
                    <a:pt x="3390" y="8337"/>
                  </a:lnTo>
                  <a:lnTo>
                    <a:pt x="3845" y="8371"/>
                  </a:lnTo>
                  <a:lnTo>
                    <a:pt x="4061" y="8383"/>
                  </a:lnTo>
                  <a:lnTo>
                    <a:pt x="7029" y="8587"/>
                  </a:lnTo>
                  <a:lnTo>
                    <a:pt x="7439" y="8621"/>
                  </a:lnTo>
                  <a:lnTo>
                    <a:pt x="7916" y="8655"/>
                  </a:lnTo>
                  <a:lnTo>
                    <a:pt x="8348" y="8689"/>
                  </a:lnTo>
                  <a:lnTo>
                    <a:pt x="8621" y="8701"/>
                  </a:lnTo>
                  <a:lnTo>
                    <a:pt x="8803" y="8689"/>
                  </a:lnTo>
                  <a:lnTo>
                    <a:pt x="9316" y="8633"/>
                  </a:lnTo>
                  <a:lnTo>
                    <a:pt x="12614" y="8292"/>
                  </a:lnTo>
                  <a:cubicBezTo>
                    <a:pt x="12614" y="8292"/>
                    <a:pt x="12738" y="8143"/>
                    <a:pt x="12932" y="7916"/>
                  </a:cubicBezTo>
                  <a:cubicBezTo>
                    <a:pt x="12966" y="7859"/>
                    <a:pt x="13011" y="7802"/>
                    <a:pt x="13057" y="7746"/>
                  </a:cubicBezTo>
                  <a:cubicBezTo>
                    <a:pt x="13603" y="7040"/>
                    <a:pt x="14479" y="5789"/>
                    <a:pt x="14513" y="5027"/>
                  </a:cubicBezTo>
                  <a:cubicBezTo>
                    <a:pt x="14570" y="3901"/>
                    <a:pt x="13899" y="3742"/>
                    <a:pt x="14513" y="2957"/>
                  </a:cubicBezTo>
                  <a:cubicBezTo>
                    <a:pt x="15127" y="2173"/>
                    <a:pt x="15070" y="1342"/>
                    <a:pt x="15127" y="978"/>
                  </a:cubicBezTo>
                  <a:cubicBezTo>
                    <a:pt x="15184" y="614"/>
                    <a:pt x="15127" y="0"/>
                    <a:pt x="151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22"/>
            <p:cNvSpPr/>
            <p:nvPr/>
          </p:nvSpPr>
          <p:spPr>
            <a:xfrm>
              <a:off x="10537278" y="1001385"/>
              <a:ext cx="115471" cy="328371"/>
            </a:xfrm>
            <a:custGeom>
              <a:avLst/>
              <a:gdLst/>
              <a:ahLst/>
              <a:cxnLst/>
              <a:rect l="l" t="t" r="r" b="b"/>
              <a:pathLst>
                <a:path w="832" h="2366" extrusionOk="0">
                  <a:moveTo>
                    <a:pt x="0" y="0"/>
                  </a:moveTo>
                  <a:cubicBezTo>
                    <a:pt x="1" y="0"/>
                    <a:pt x="103" y="1865"/>
                    <a:pt x="217" y="2366"/>
                  </a:cubicBezTo>
                  <a:cubicBezTo>
                    <a:pt x="217" y="2366"/>
                    <a:pt x="831" y="153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22"/>
            <p:cNvSpPr/>
            <p:nvPr/>
          </p:nvSpPr>
          <p:spPr>
            <a:xfrm>
              <a:off x="10668295" y="1066061"/>
              <a:ext cx="53850" cy="337948"/>
            </a:xfrm>
            <a:custGeom>
              <a:avLst/>
              <a:gdLst/>
              <a:ahLst/>
              <a:cxnLst/>
              <a:rect l="l" t="t" r="r" b="b"/>
              <a:pathLst>
                <a:path w="388" h="2435" extrusionOk="0">
                  <a:moveTo>
                    <a:pt x="24" y="1"/>
                  </a:moveTo>
                  <a:cubicBezTo>
                    <a:pt x="24" y="1"/>
                    <a:pt x="1" y="1"/>
                    <a:pt x="24" y="979"/>
                  </a:cubicBezTo>
                  <a:cubicBezTo>
                    <a:pt x="57" y="1957"/>
                    <a:pt x="365" y="2435"/>
                    <a:pt x="365" y="2435"/>
                  </a:cubicBezTo>
                  <a:cubicBezTo>
                    <a:pt x="365" y="2435"/>
                    <a:pt x="388" y="1149"/>
                    <a:pt x="365" y="717"/>
                  </a:cubicBezTo>
                  <a:cubicBezTo>
                    <a:pt x="330" y="285"/>
                    <a:pt x="24" y="1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22"/>
            <p:cNvSpPr/>
            <p:nvPr/>
          </p:nvSpPr>
          <p:spPr>
            <a:xfrm>
              <a:off x="10785155" y="980845"/>
              <a:ext cx="69533" cy="369591"/>
            </a:xfrm>
            <a:custGeom>
              <a:avLst/>
              <a:gdLst/>
              <a:ahLst/>
              <a:cxnLst/>
              <a:rect l="l" t="t" r="r" b="b"/>
              <a:pathLst>
                <a:path w="501" h="2663" extrusionOk="0">
                  <a:moveTo>
                    <a:pt x="137" y="1"/>
                  </a:moveTo>
                  <a:cubicBezTo>
                    <a:pt x="137" y="1"/>
                    <a:pt x="1" y="1376"/>
                    <a:pt x="137" y="2013"/>
                  </a:cubicBezTo>
                  <a:lnTo>
                    <a:pt x="273" y="2662"/>
                  </a:lnTo>
                  <a:cubicBezTo>
                    <a:pt x="273" y="2662"/>
                    <a:pt x="501" y="1376"/>
                    <a:pt x="466" y="956"/>
                  </a:cubicBezTo>
                  <a:cubicBezTo>
                    <a:pt x="444" y="535"/>
                    <a:pt x="13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22"/>
            <p:cNvSpPr/>
            <p:nvPr/>
          </p:nvSpPr>
          <p:spPr>
            <a:xfrm>
              <a:off x="10982373" y="1329620"/>
              <a:ext cx="80774" cy="394850"/>
            </a:xfrm>
            <a:custGeom>
              <a:avLst/>
              <a:gdLst/>
              <a:ahLst/>
              <a:cxnLst/>
              <a:rect l="l" t="t" r="r" b="b"/>
              <a:pathLst>
                <a:path w="582" h="2845" extrusionOk="0">
                  <a:moveTo>
                    <a:pt x="308" y="1"/>
                  </a:moveTo>
                  <a:lnTo>
                    <a:pt x="137" y="399"/>
                  </a:lnTo>
                  <a:cubicBezTo>
                    <a:pt x="137" y="399"/>
                    <a:pt x="1" y="1173"/>
                    <a:pt x="137" y="1820"/>
                  </a:cubicBezTo>
                  <a:cubicBezTo>
                    <a:pt x="274" y="2457"/>
                    <a:pt x="445" y="2844"/>
                    <a:pt x="445" y="2844"/>
                  </a:cubicBezTo>
                  <a:cubicBezTo>
                    <a:pt x="445" y="2844"/>
                    <a:pt x="581" y="2310"/>
                    <a:pt x="524" y="1616"/>
                  </a:cubicBezTo>
                  <a:cubicBezTo>
                    <a:pt x="467" y="922"/>
                    <a:pt x="308" y="1"/>
                    <a:pt x="3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22"/>
            <p:cNvSpPr/>
            <p:nvPr/>
          </p:nvSpPr>
          <p:spPr>
            <a:xfrm>
              <a:off x="11097707" y="1350300"/>
              <a:ext cx="82162" cy="460913"/>
            </a:xfrm>
            <a:custGeom>
              <a:avLst/>
              <a:gdLst/>
              <a:ahLst/>
              <a:cxnLst/>
              <a:rect l="l" t="t" r="r" b="b"/>
              <a:pathLst>
                <a:path w="592" h="3321" extrusionOk="0">
                  <a:moveTo>
                    <a:pt x="307" y="0"/>
                  </a:moveTo>
                  <a:lnTo>
                    <a:pt x="228" y="250"/>
                  </a:lnTo>
                  <a:cubicBezTo>
                    <a:pt x="228" y="250"/>
                    <a:pt x="0" y="1001"/>
                    <a:pt x="34" y="1479"/>
                  </a:cubicBezTo>
                  <a:cubicBezTo>
                    <a:pt x="57" y="1944"/>
                    <a:pt x="455" y="3321"/>
                    <a:pt x="455" y="3321"/>
                  </a:cubicBezTo>
                  <a:cubicBezTo>
                    <a:pt x="455" y="3321"/>
                    <a:pt x="592" y="1740"/>
                    <a:pt x="592" y="1274"/>
                  </a:cubicBezTo>
                  <a:cubicBezTo>
                    <a:pt x="592" y="807"/>
                    <a:pt x="307" y="0"/>
                    <a:pt x="3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22"/>
            <p:cNvSpPr/>
            <p:nvPr/>
          </p:nvSpPr>
          <p:spPr>
            <a:xfrm>
              <a:off x="11230250" y="1388189"/>
              <a:ext cx="64814" cy="423024"/>
            </a:xfrm>
            <a:custGeom>
              <a:avLst/>
              <a:gdLst/>
              <a:ahLst/>
              <a:cxnLst/>
              <a:rect l="l" t="t" r="r" b="b"/>
              <a:pathLst>
                <a:path w="467" h="3048" extrusionOk="0">
                  <a:moveTo>
                    <a:pt x="274" y="0"/>
                  </a:moveTo>
                  <a:cubicBezTo>
                    <a:pt x="274" y="0"/>
                    <a:pt x="1" y="671"/>
                    <a:pt x="160" y="1388"/>
                  </a:cubicBezTo>
                  <a:cubicBezTo>
                    <a:pt x="330" y="2093"/>
                    <a:pt x="467" y="3048"/>
                    <a:pt x="467" y="3048"/>
                  </a:cubicBezTo>
                  <a:lnTo>
                    <a:pt x="467" y="807"/>
                  </a:lnTo>
                  <a:cubicBezTo>
                    <a:pt x="467" y="170"/>
                    <a:pt x="274" y="0"/>
                    <a:pt x="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22"/>
            <p:cNvSpPr/>
            <p:nvPr/>
          </p:nvSpPr>
          <p:spPr>
            <a:xfrm>
              <a:off x="11119774" y="916030"/>
              <a:ext cx="23733" cy="64953"/>
            </a:xfrm>
            <a:custGeom>
              <a:avLst/>
              <a:gdLst/>
              <a:ahLst/>
              <a:cxnLst/>
              <a:rect l="l" t="t" r="r" b="b"/>
              <a:pathLst>
                <a:path w="171" h="468" extrusionOk="0">
                  <a:moveTo>
                    <a:pt x="1" y="1"/>
                  </a:moveTo>
                  <a:cubicBezTo>
                    <a:pt x="80" y="274"/>
                    <a:pt x="137" y="468"/>
                    <a:pt x="137" y="468"/>
                  </a:cubicBezTo>
                  <a:cubicBezTo>
                    <a:pt x="137" y="468"/>
                    <a:pt x="148" y="274"/>
                    <a:pt x="1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22"/>
            <p:cNvSpPr/>
            <p:nvPr/>
          </p:nvSpPr>
          <p:spPr>
            <a:xfrm>
              <a:off x="11261894" y="911450"/>
              <a:ext cx="11103" cy="69533"/>
            </a:xfrm>
            <a:custGeom>
              <a:avLst/>
              <a:gdLst/>
              <a:ahLst/>
              <a:cxnLst/>
              <a:rect l="l" t="t" r="r" b="b"/>
              <a:pathLst>
                <a:path w="80" h="501" extrusionOk="0">
                  <a:moveTo>
                    <a:pt x="0" y="0"/>
                  </a:moveTo>
                  <a:cubicBezTo>
                    <a:pt x="57" y="296"/>
                    <a:pt x="79" y="501"/>
                    <a:pt x="79" y="501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22"/>
            <p:cNvSpPr/>
            <p:nvPr/>
          </p:nvSpPr>
          <p:spPr>
            <a:xfrm>
              <a:off x="11384999" y="1066061"/>
              <a:ext cx="72725" cy="426355"/>
            </a:xfrm>
            <a:custGeom>
              <a:avLst/>
              <a:gdLst/>
              <a:ahLst/>
              <a:cxnLst/>
              <a:rect l="l" t="t" r="r" b="b"/>
              <a:pathLst>
                <a:path w="524" h="3072" extrusionOk="0">
                  <a:moveTo>
                    <a:pt x="273" y="1"/>
                  </a:moveTo>
                  <a:cubicBezTo>
                    <a:pt x="273" y="1"/>
                    <a:pt x="0" y="820"/>
                    <a:pt x="79" y="1457"/>
                  </a:cubicBezTo>
                  <a:cubicBezTo>
                    <a:pt x="170" y="2094"/>
                    <a:pt x="478" y="3072"/>
                    <a:pt x="478" y="3072"/>
                  </a:cubicBezTo>
                  <a:cubicBezTo>
                    <a:pt x="478" y="3072"/>
                    <a:pt x="421" y="2071"/>
                    <a:pt x="478" y="1217"/>
                  </a:cubicBezTo>
                  <a:cubicBezTo>
                    <a:pt x="523" y="365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22"/>
            <p:cNvSpPr/>
            <p:nvPr/>
          </p:nvSpPr>
          <p:spPr>
            <a:xfrm>
              <a:off x="11500194" y="1066061"/>
              <a:ext cx="93265" cy="481593"/>
            </a:xfrm>
            <a:custGeom>
              <a:avLst/>
              <a:gdLst/>
              <a:ahLst/>
              <a:cxnLst/>
              <a:rect l="l" t="t" r="r" b="b"/>
              <a:pathLst>
                <a:path w="672" h="3470" extrusionOk="0">
                  <a:moveTo>
                    <a:pt x="273" y="1"/>
                  </a:moveTo>
                  <a:lnTo>
                    <a:pt x="273" y="421"/>
                  </a:lnTo>
                  <a:cubicBezTo>
                    <a:pt x="273" y="421"/>
                    <a:pt x="0" y="1343"/>
                    <a:pt x="91" y="1900"/>
                  </a:cubicBezTo>
                  <a:cubicBezTo>
                    <a:pt x="171" y="2457"/>
                    <a:pt x="455" y="3469"/>
                    <a:pt x="455" y="3469"/>
                  </a:cubicBezTo>
                  <a:cubicBezTo>
                    <a:pt x="455" y="3469"/>
                    <a:pt x="672" y="2150"/>
                    <a:pt x="614" y="1536"/>
                  </a:cubicBezTo>
                  <a:cubicBezTo>
                    <a:pt x="569" y="922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22"/>
            <p:cNvSpPr/>
            <p:nvPr/>
          </p:nvSpPr>
          <p:spPr>
            <a:xfrm>
              <a:off x="11632737" y="1102423"/>
              <a:ext cx="85354" cy="389993"/>
            </a:xfrm>
            <a:custGeom>
              <a:avLst/>
              <a:gdLst/>
              <a:ahLst/>
              <a:cxnLst/>
              <a:rect l="l" t="t" r="r" b="b"/>
              <a:pathLst>
                <a:path w="615" h="2810" extrusionOk="0">
                  <a:moveTo>
                    <a:pt x="364" y="0"/>
                  </a:moveTo>
                  <a:cubicBezTo>
                    <a:pt x="364" y="0"/>
                    <a:pt x="0" y="751"/>
                    <a:pt x="23" y="1274"/>
                  </a:cubicBezTo>
                  <a:cubicBezTo>
                    <a:pt x="58" y="1809"/>
                    <a:pt x="364" y="2810"/>
                    <a:pt x="364" y="2810"/>
                  </a:cubicBezTo>
                  <a:cubicBezTo>
                    <a:pt x="364" y="2810"/>
                    <a:pt x="615" y="1479"/>
                    <a:pt x="581" y="955"/>
                  </a:cubicBezTo>
                  <a:cubicBezTo>
                    <a:pt x="558" y="444"/>
                    <a:pt x="364" y="0"/>
                    <a:pt x="3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22"/>
            <p:cNvSpPr/>
            <p:nvPr/>
          </p:nvSpPr>
          <p:spPr>
            <a:xfrm>
              <a:off x="11263420" y="1912116"/>
              <a:ext cx="60095" cy="150029"/>
            </a:xfrm>
            <a:custGeom>
              <a:avLst/>
              <a:gdLst/>
              <a:ahLst/>
              <a:cxnLst/>
              <a:rect l="l" t="t" r="r" b="b"/>
              <a:pathLst>
                <a:path w="433" h="1081" extrusionOk="0">
                  <a:moveTo>
                    <a:pt x="205" y="1"/>
                  </a:moveTo>
                  <a:cubicBezTo>
                    <a:pt x="205" y="1"/>
                    <a:pt x="35" y="524"/>
                    <a:pt x="0" y="1047"/>
                  </a:cubicBezTo>
                  <a:lnTo>
                    <a:pt x="410" y="1081"/>
                  </a:lnTo>
                  <a:cubicBezTo>
                    <a:pt x="432" y="330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22"/>
            <p:cNvSpPr/>
            <p:nvPr/>
          </p:nvSpPr>
          <p:spPr>
            <a:xfrm>
              <a:off x="11386526" y="1912116"/>
              <a:ext cx="60095" cy="159606"/>
            </a:xfrm>
            <a:custGeom>
              <a:avLst/>
              <a:gdLst/>
              <a:ahLst/>
              <a:cxnLst/>
              <a:rect l="l" t="t" r="r" b="b"/>
              <a:pathLst>
                <a:path w="433" h="1150" extrusionOk="0">
                  <a:moveTo>
                    <a:pt x="149" y="1"/>
                  </a:moveTo>
                  <a:lnTo>
                    <a:pt x="149" y="421"/>
                  </a:lnTo>
                  <a:cubicBezTo>
                    <a:pt x="149" y="421"/>
                    <a:pt x="58" y="740"/>
                    <a:pt x="0" y="1115"/>
                  </a:cubicBezTo>
                  <a:lnTo>
                    <a:pt x="432" y="1149"/>
                  </a:lnTo>
                  <a:cubicBezTo>
                    <a:pt x="331" y="592"/>
                    <a:pt x="149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22"/>
            <p:cNvSpPr/>
            <p:nvPr/>
          </p:nvSpPr>
          <p:spPr>
            <a:xfrm>
              <a:off x="11509631" y="1946952"/>
              <a:ext cx="71198" cy="124770"/>
            </a:xfrm>
            <a:custGeom>
              <a:avLst/>
              <a:gdLst/>
              <a:ahLst/>
              <a:cxnLst/>
              <a:rect l="l" t="t" r="r" b="b"/>
              <a:pathLst>
                <a:path w="513" h="899" extrusionOk="0">
                  <a:moveTo>
                    <a:pt x="308" y="0"/>
                  </a:moveTo>
                  <a:cubicBezTo>
                    <a:pt x="308" y="0"/>
                    <a:pt x="91" y="443"/>
                    <a:pt x="0" y="898"/>
                  </a:cubicBezTo>
                  <a:lnTo>
                    <a:pt x="513" y="842"/>
                  </a:lnTo>
                  <a:cubicBezTo>
                    <a:pt x="467" y="375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22"/>
            <p:cNvSpPr/>
            <p:nvPr/>
          </p:nvSpPr>
          <p:spPr>
            <a:xfrm>
              <a:off x="11787486" y="1470213"/>
              <a:ext cx="96457" cy="490891"/>
            </a:xfrm>
            <a:custGeom>
              <a:avLst/>
              <a:gdLst/>
              <a:ahLst/>
              <a:cxnLst/>
              <a:rect l="l" t="t" r="r" b="b"/>
              <a:pathLst>
                <a:path w="695" h="3537" extrusionOk="0">
                  <a:moveTo>
                    <a:pt x="308" y="0"/>
                  </a:moveTo>
                  <a:cubicBezTo>
                    <a:pt x="308" y="0"/>
                    <a:pt x="0" y="1035"/>
                    <a:pt x="136" y="1831"/>
                  </a:cubicBezTo>
                  <a:cubicBezTo>
                    <a:pt x="285" y="2616"/>
                    <a:pt x="455" y="3537"/>
                    <a:pt x="455" y="3537"/>
                  </a:cubicBezTo>
                  <a:cubicBezTo>
                    <a:pt x="455" y="3537"/>
                    <a:pt x="694" y="2422"/>
                    <a:pt x="614" y="1331"/>
                  </a:cubicBezTo>
                  <a:cubicBezTo>
                    <a:pt x="535" y="251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22"/>
            <p:cNvSpPr/>
            <p:nvPr/>
          </p:nvSpPr>
          <p:spPr>
            <a:xfrm>
              <a:off x="11926275" y="1403872"/>
              <a:ext cx="66479" cy="480066"/>
            </a:xfrm>
            <a:custGeom>
              <a:avLst/>
              <a:gdLst/>
              <a:ahLst/>
              <a:cxnLst/>
              <a:rect l="l" t="t" r="r" b="b"/>
              <a:pathLst>
                <a:path w="479" h="3459" extrusionOk="0">
                  <a:moveTo>
                    <a:pt x="251" y="1"/>
                  </a:moveTo>
                  <a:cubicBezTo>
                    <a:pt x="251" y="1"/>
                    <a:pt x="1" y="1399"/>
                    <a:pt x="1" y="1900"/>
                  </a:cubicBezTo>
                  <a:cubicBezTo>
                    <a:pt x="1" y="2400"/>
                    <a:pt x="251" y="3458"/>
                    <a:pt x="251" y="3458"/>
                  </a:cubicBezTo>
                  <a:cubicBezTo>
                    <a:pt x="251" y="3458"/>
                    <a:pt x="422" y="2787"/>
                    <a:pt x="456" y="1922"/>
                  </a:cubicBezTo>
                  <a:cubicBezTo>
                    <a:pt x="479" y="1058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22"/>
            <p:cNvSpPr/>
            <p:nvPr/>
          </p:nvSpPr>
          <p:spPr>
            <a:xfrm>
              <a:off x="12051046" y="1492281"/>
              <a:ext cx="85354" cy="472016"/>
            </a:xfrm>
            <a:custGeom>
              <a:avLst/>
              <a:gdLst/>
              <a:ahLst/>
              <a:cxnLst/>
              <a:rect l="l" t="t" r="r" b="b"/>
              <a:pathLst>
                <a:path w="615" h="3401" extrusionOk="0">
                  <a:moveTo>
                    <a:pt x="251" y="1"/>
                  </a:moveTo>
                  <a:cubicBezTo>
                    <a:pt x="251" y="1"/>
                    <a:pt x="1" y="979"/>
                    <a:pt x="57" y="1399"/>
                  </a:cubicBezTo>
                  <a:cubicBezTo>
                    <a:pt x="92" y="1707"/>
                    <a:pt x="183" y="2809"/>
                    <a:pt x="228" y="3401"/>
                  </a:cubicBezTo>
                  <a:cubicBezTo>
                    <a:pt x="262" y="3344"/>
                    <a:pt x="307" y="3287"/>
                    <a:pt x="353" y="3231"/>
                  </a:cubicBezTo>
                  <a:cubicBezTo>
                    <a:pt x="456" y="2605"/>
                    <a:pt x="615" y="1593"/>
                    <a:pt x="558" y="1092"/>
                  </a:cubicBezTo>
                  <a:cubicBezTo>
                    <a:pt x="478" y="342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22"/>
            <p:cNvSpPr/>
            <p:nvPr/>
          </p:nvSpPr>
          <p:spPr>
            <a:xfrm>
              <a:off x="11989424" y="879806"/>
              <a:ext cx="87020" cy="355296"/>
            </a:xfrm>
            <a:custGeom>
              <a:avLst/>
              <a:gdLst/>
              <a:ahLst/>
              <a:cxnLst/>
              <a:rect l="l" t="t" r="r" b="b"/>
              <a:pathLst>
                <a:path w="627" h="2560" extrusionOk="0">
                  <a:moveTo>
                    <a:pt x="263" y="1"/>
                  </a:moveTo>
                  <a:lnTo>
                    <a:pt x="1" y="12"/>
                  </a:lnTo>
                  <a:lnTo>
                    <a:pt x="1" y="1343"/>
                  </a:lnTo>
                  <a:cubicBezTo>
                    <a:pt x="1" y="1798"/>
                    <a:pt x="308" y="2559"/>
                    <a:pt x="308" y="2559"/>
                  </a:cubicBezTo>
                  <a:cubicBezTo>
                    <a:pt x="308" y="2559"/>
                    <a:pt x="627" y="1468"/>
                    <a:pt x="490" y="729"/>
                  </a:cubicBezTo>
                  <a:cubicBezTo>
                    <a:pt x="433" y="444"/>
                    <a:pt x="354" y="194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22"/>
            <p:cNvSpPr/>
            <p:nvPr/>
          </p:nvSpPr>
          <p:spPr>
            <a:xfrm>
              <a:off x="12112529" y="875088"/>
              <a:ext cx="74390" cy="393879"/>
            </a:xfrm>
            <a:custGeom>
              <a:avLst/>
              <a:gdLst/>
              <a:ahLst/>
              <a:cxnLst/>
              <a:rect l="l" t="t" r="r" b="b"/>
              <a:pathLst>
                <a:path w="536" h="2838" extrusionOk="0">
                  <a:moveTo>
                    <a:pt x="183" y="0"/>
                  </a:moveTo>
                  <a:lnTo>
                    <a:pt x="104" y="12"/>
                  </a:lnTo>
                  <a:lnTo>
                    <a:pt x="81" y="376"/>
                  </a:lnTo>
                  <a:cubicBezTo>
                    <a:pt x="81" y="376"/>
                    <a:pt x="1" y="1274"/>
                    <a:pt x="1" y="1604"/>
                  </a:cubicBezTo>
                  <a:cubicBezTo>
                    <a:pt x="1" y="1932"/>
                    <a:pt x="180" y="2837"/>
                    <a:pt x="194" y="2837"/>
                  </a:cubicBezTo>
                  <a:cubicBezTo>
                    <a:pt x="194" y="2837"/>
                    <a:pt x="195" y="2836"/>
                    <a:pt x="195" y="2833"/>
                  </a:cubicBezTo>
                  <a:cubicBezTo>
                    <a:pt x="195" y="2753"/>
                    <a:pt x="536" y="1638"/>
                    <a:pt x="445" y="1160"/>
                  </a:cubicBezTo>
                  <a:cubicBezTo>
                    <a:pt x="388" y="842"/>
                    <a:pt x="263" y="319"/>
                    <a:pt x="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22"/>
            <p:cNvSpPr/>
            <p:nvPr/>
          </p:nvSpPr>
          <p:spPr>
            <a:xfrm>
              <a:off x="12213567" y="870369"/>
              <a:ext cx="77582" cy="320460"/>
            </a:xfrm>
            <a:custGeom>
              <a:avLst/>
              <a:gdLst/>
              <a:ahLst/>
              <a:cxnLst/>
              <a:rect l="l" t="t" r="r" b="b"/>
              <a:pathLst>
                <a:path w="559" h="2309" extrusionOk="0">
                  <a:moveTo>
                    <a:pt x="365" y="1"/>
                  </a:moveTo>
                  <a:lnTo>
                    <a:pt x="160" y="12"/>
                  </a:lnTo>
                  <a:cubicBezTo>
                    <a:pt x="81" y="262"/>
                    <a:pt x="1" y="615"/>
                    <a:pt x="24" y="888"/>
                  </a:cubicBezTo>
                  <a:cubicBezTo>
                    <a:pt x="81" y="1365"/>
                    <a:pt x="274" y="2309"/>
                    <a:pt x="274" y="2309"/>
                  </a:cubicBezTo>
                  <a:cubicBezTo>
                    <a:pt x="274" y="2309"/>
                    <a:pt x="559" y="797"/>
                    <a:pt x="478" y="444"/>
                  </a:cubicBezTo>
                  <a:cubicBezTo>
                    <a:pt x="445" y="284"/>
                    <a:pt x="399" y="137"/>
                    <a:pt x="3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1" name="Google Shape;2261;p22"/>
          <p:cNvGrpSpPr/>
          <p:nvPr/>
        </p:nvGrpSpPr>
        <p:grpSpPr>
          <a:xfrm rot="-8764554">
            <a:off x="7845878" y="-378711"/>
            <a:ext cx="2203423" cy="1327550"/>
            <a:chOff x="6267675" y="4640100"/>
            <a:chExt cx="446975" cy="269300"/>
          </a:xfrm>
        </p:grpSpPr>
        <p:sp>
          <p:nvSpPr>
            <p:cNvPr id="2262" name="Google Shape;2262;p22"/>
            <p:cNvSpPr/>
            <p:nvPr/>
          </p:nvSpPr>
          <p:spPr>
            <a:xfrm>
              <a:off x="6267675" y="4640100"/>
              <a:ext cx="443875" cy="269300"/>
            </a:xfrm>
            <a:custGeom>
              <a:avLst/>
              <a:gdLst/>
              <a:ahLst/>
              <a:cxnLst/>
              <a:rect l="l" t="t" r="r" b="b"/>
              <a:pathLst>
                <a:path w="17755" h="10772" extrusionOk="0">
                  <a:moveTo>
                    <a:pt x="4254" y="0"/>
                  </a:moveTo>
                  <a:lnTo>
                    <a:pt x="1331" y="1309"/>
                  </a:lnTo>
                  <a:lnTo>
                    <a:pt x="978" y="1468"/>
                  </a:lnTo>
                  <a:lnTo>
                    <a:pt x="831" y="2014"/>
                  </a:lnTo>
                  <a:lnTo>
                    <a:pt x="330" y="3924"/>
                  </a:lnTo>
                  <a:cubicBezTo>
                    <a:pt x="330" y="3924"/>
                    <a:pt x="705" y="4868"/>
                    <a:pt x="819" y="5585"/>
                  </a:cubicBezTo>
                  <a:cubicBezTo>
                    <a:pt x="864" y="5858"/>
                    <a:pt x="876" y="6108"/>
                    <a:pt x="808" y="6245"/>
                  </a:cubicBezTo>
                  <a:cubicBezTo>
                    <a:pt x="694" y="6460"/>
                    <a:pt x="581" y="6733"/>
                    <a:pt x="501" y="7029"/>
                  </a:cubicBezTo>
                  <a:cubicBezTo>
                    <a:pt x="376" y="7416"/>
                    <a:pt x="308" y="7860"/>
                    <a:pt x="341" y="8303"/>
                  </a:cubicBezTo>
                  <a:cubicBezTo>
                    <a:pt x="364" y="8656"/>
                    <a:pt x="250" y="9417"/>
                    <a:pt x="148" y="9998"/>
                  </a:cubicBezTo>
                  <a:cubicBezTo>
                    <a:pt x="148" y="10020"/>
                    <a:pt x="137" y="10043"/>
                    <a:pt x="137" y="10066"/>
                  </a:cubicBezTo>
                  <a:cubicBezTo>
                    <a:pt x="68" y="10464"/>
                    <a:pt x="0" y="10771"/>
                    <a:pt x="0" y="10771"/>
                  </a:cubicBezTo>
                  <a:lnTo>
                    <a:pt x="17754" y="10771"/>
                  </a:lnTo>
                  <a:lnTo>
                    <a:pt x="17742" y="8667"/>
                  </a:lnTo>
                  <a:lnTo>
                    <a:pt x="17742" y="8257"/>
                  </a:lnTo>
                  <a:lnTo>
                    <a:pt x="17742" y="8178"/>
                  </a:lnTo>
                  <a:lnTo>
                    <a:pt x="17742" y="8166"/>
                  </a:lnTo>
                  <a:lnTo>
                    <a:pt x="17742" y="8052"/>
                  </a:lnTo>
                  <a:lnTo>
                    <a:pt x="17731" y="7382"/>
                  </a:lnTo>
                  <a:lnTo>
                    <a:pt x="17731" y="7347"/>
                  </a:lnTo>
                  <a:lnTo>
                    <a:pt x="17709" y="3197"/>
                  </a:lnTo>
                  <a:lnTo>
                    <a:pt x="16662" y="2969"/>
                  </a:lnTo>
                  <a:lnTo>
                    <a:pt x="16412" y="2912"/>
                  </a:lnTo>
                  <a:lnTo>
                    <a:pt x="16400" y="2912"/>
                  </a:lnTo>
                  <a:lnTo>
                    <a:pt x="15957" y="2810"/>
                  </a:lnTo>
                  <a:lnTo>
                    <a:pt x="15945" y="2810"/>
                  </a:lnTo>
                  <a:cubicBezTo>
                    <a:pt x="15923" y="2810"/>
                    <a:pt x="15889" y="2798"/>
                    <a:pt x="15866" y="2787"/>
                  </a:cubicBezTo>
                  <a:cubicBezTo>
                    <a:pt x="15832" y="2787"/>
                    <a:pt x="15798" y="2775"/>
                    <a:pt x="15763" y="2764"/>
                  </a:cubicBezTo>
                  <a:cubicBezTo>
                    <a:pt x="15741" y="2764"/>
                    <a:pt x="15730" y="2753"/>
                    <a:pt x="15707" y="2753"/>
                  </a:cubicBezTo>
                  <a:cubicBezTo>
                    <a:pt x="15695" y="2753"/>
                    <a:pt x="15684" y="2742"/>
                    <a:pt x="15672" y="2742"/>
                  </a:cubicBezTo>
                  <a:cubicBezTo>
                    <a:pt x="15627" y="2730"/>
                    <a:pt x="15581" y="2719"/>
                    <a:pt x="15548" y="2707"/>
                  </a:cubicBezTo>
                  <a:cubicBezTo>
                    <a:pt x="15502" y="2696"/>
                    <a:pt x="15468" y="2684"/>
                    <a:pt x="15434" y="2684"/>
                  </a:cubicBezTo>
                  <a:cubicBezTo>
                    <a:pt x="15422" y="2673"/>
                    <a:pt x="15411" y="2673"/>
                    <a:pt x="15411" y="2673"/>
                  </a:cubicBezTo>
                  <a:cubicBezTo>
                    <a:pt x="15377" y="2662"/>
                    <a:pt x="15354" y="2662"/>
                    <a:pt x="15331" y="2651"/>
                  </a:cubicBezTo>
                  <a:cubicBezTo>
                    <a:pt x="14967" y="2560"/>
                    <a:pt x="14843" y="2548"/>
                    <a:pt x="13944" y="2525"/>
                  </a:cubicBezTo>
                  <a:cubicBezTo>
                    <a:pt x="13777" y="2519"/>
                    <a:pt x="13629" y="2517"/>
                    <a:pt x="13493" y="2517"/>
                  </a:cubicBezTo>
                  <a:cubicBezTo>
                    <a:pt x="13119" y="2517"/>
                    <a:pt x="12849" y="2534"/>
                    <a:pt x="12601" y="2534"/>
                  </a:cubicBezTo>
                  <a:cubicBezTo>
                    <a:pt x="12265" y="2534"/>
                    <a:pt x="11970" y="2503"/>
                    <a:pt x="11510" y="2355"/>
                  </a:cubicBezTo>
                  <a:cubicBezTo>
                    <a:pt x="10589" y="2059"/>
                    <a:pt x="10259" y="2105"/>
                    <a:pt x="9258" y="1764"/>
                  </a:cubicBezTo>
                  <a:cubicBezTo>
                    <a:pt x="9235" y="1764"/>
                    <a:pt x="9224" y="1752"/>
                    <a:pt x="9212" y="1752"/>
                  </a:cubicBezTo>
                  <a:cubicBezTo>
                    <a:pt x="8201" y="1400"/>
                    <a:pt x="6665" y="240"/>
                    <a:pt x="6665" y="240"/>
                  </a:cubicBezTo>
                  <a:lnTo>
                    <a:pt x="5790" y="1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22"/>
            <p:cNvSpPr/>
            <p:nvPr/>
          </p:nvSpPr>
          <p:spPr>
            <a:xfrm>
              <a:off x="6351550" y="4771450"/>
              <a:ext cx="36700" cy="31250"/>
            </a:xfrm>
            <a:custGeom>
              <a:avLst/>
              <a:gdLst/>
              <a:ahLst/>
              <a:cxnLst/>
              <a:rect l="l" t="t" r="r" b="b"/>
              <a:pathLst>
                <a:path w="1468" h="1250" extrusionOk="0">
                  <a:moveTo>
                    <a:pt x="762" y="1"/>
                  </a:moveTo>
                  <a:cubicBezTo>
                    <a:pt x="478" y="12"/>
                    <a:pt x="274" y="194"/>
                    <a:pt x="114" y="410"/>
                  </a:cubicBezTo>
                  <a:cubicBezTo>
                    <a:pt x="1" y="569"/>
                    <a:pt x="69" y="786"/>
                    <a:pt x="183" y="922"/>
                  </a:cubicBezTo>
                  <a:lnTo>
                    <a:pt x="353" y="1127"/>
                  </a:lnTo>
                  <a:cubicBezTo>
                    <a:pt x="428" y="1209"/>
                    <a:pt x="536" y="1250"/>
                    <a:pt x="644" y="1250"/>
                  </a:cubicBezTo>
                  <a:cubicBezTo>
                    <a:pt x="717" y="1250"/>
                    <a:pt x="790" y="1232"/>
                    <a:pt x="853" y="1195"/>
                  </a:cubicBezTo>
                  <a:cubicBezTo>
                    <a:pt x="944" y="1195"/>
                    <a:pt x="1047" y="1173"/>
                    <a:pt x="1126" y="1115"/>
                  </a:cubicBezTo>
                  <a:cubicBezTo>
                    <a:pt x="1388" y="968"/>
                    <a:pt x="1467" y="649"/>
                    <a:pt x="1354" y="387"/>
                  </a:cubicBezTo>
                  <a:cubicBezTo>
                    <a:pt x="1263" y="160"/>
                    <a:pt x="1024" y="1"/>
                    <a:pt x="7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22"/>
            <p:cNvSpPr/>
            <p:nvPr/>
          </p:nvSpPr>
          <p:spPr>
            <a:xfrm>
              <a:off x="6422900" y="4738950"/>
              <a:ext cx="27325" cy="42175"/>
            </a:xfrm>
            <a:custGeom>
              <a:avLst/>
              <a:gdLst/>
              <a:ahLst/>
              <a:cxnLst/>
              <a:rect l="l" t="t" r="r" b="b"/>
              <a:pathLst>
                <a:path w="1093" h="1687" extrusionOk="0">
                  <a:moveTo>
                    <a:pt x="854" y="1040"/>
                  </a:moveTo>
                  <a:cubicBezTo>
                    <a:pt x="865" y="1061"/>
                    <a:pt x="868" y="1069"/>
                    <a:pt x="867" y="1069"/>
                  </a:cubicBezTo>
                  <a:cubicBezTo>
                    <a:pt x="866" y="1069"/>
                    <a:pt x="860" y="1058"/>
                    <a:pt x="854" y="1040"/>
                  </a:cubicBezTo>
                  <a:close/>
                  <a:moveTo>
                    <a:pt x="505" y="1"/>
                  </a:moveTo>
                  <a:cubicBezTo>
                    <a:pt x="357" y="1"/>
                    <a:pt x="198" y="80"/>
                    <a:pt x="137" y="209"/>
                  </a:cubicBezTo>
                  <a:cubicBezTo>
                    <a:pt x="69" y="345"/>
                    <a:pt x="24" y="471"/>
                    <a:pt x="35" y="618"/>
                  </a:cubicBezTo>
                  <a:cubicBezTo>
                    <a:pt x="1" y="800"/>
                    <a:pt x="1" y="994"/>
                    <a:pt x="24" y="1187"/>
                  </a:cubicBezTo>
                  <a:cubicBezTo>
                    <a:pt x="68" y="1450"/>
                    <a:pt x="274" y="1686"/>
                    <a:pt x="528" y="1686"/>
                  </a:cubicBezTo>
                  <a:cubicBezTo>
                    <a:pt x="603" y="1686"/>
                    <a:pt x="683" y="1666"/>
                    <a:pt x="763" y="1619"/>
                  </a:cubicBezTo>
                  <a:cubicBezTo>
                    <a:pt x="1014" y="1472"/>
                    <a:pt x="1093" y="1050"/>
                    <a:pt x="1093" y="777"/>
                  </a:cubicBezTo>
                  <a:cubicBezTo>
                    <a:pt x="1093" y="482"/>
                    <a:pt x="945" y="232"/>
                    <a:pt x="706" y="61"/>
                  </a:cubicBezTo>
                  <a:cubicBezTo>
                    <a:pt x="650" y="20"/>
                    <a:pt x="579" y="1"/>
                    <a:pt x="5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22"/>
            <p:cNvSpPr/>
            <p:nvPr/>
          </p:nvSpPr>
          <p:spPr>
            <a:xfrm>
              <a:off x="6399600" y="4818575"/>
              <a:ext cx="35575" cy="31675"/>
            </a:xfrm>
            <a:custGeom>
              <a:avLst/>
              <a:gdLst/>
              <a:ahLst/>
              <a:cxnLst/>
              <a:rect l="l" t="t" r="r" b="b"/>
              <a:pathLst>
                <a:path w="1423" h="1267" extrusionOk="0">
                  <a:moveTo>
                    <a:pt x="876" y="1"/>
                  </a:moveTo>
                  <a:cubicBezTo>
                    <a:pt x="759" y="1"/>
                    <a:pt x="642" y="48"/>
                    <a:pt x="546" y="152"/>
                  </a:cubicBezTo>
                  <a:cubicBezTo>
                    <a:pt x="535" y="152"/>
                    <a:pt x="523" y="163"/>
                    <a:pt x="523" y="175"/>
                  </a:cubicBezTo>
                  <a:cubicBezTo>
                    <a:pt x="331" y="277"/>
                    <a:pt x="171" y="425"/>
                    <a:pt x="80" y="630"/>
                  </a:cubicBezTo>
                  <a:cubicBezTo>
                    <a:pt x="12" y="766"/>
                    <a:pt x="0" y="913"/>
                    <a:pt x="80" y="1050"/>
                  </a:cubicBezTo>
                  <a:cubicBezTo>
                    <a:pt x="149" y="1175"/>
                    <a:pt x="296" y="1266"/>
                    <a:pt x="444" y="1266"/>
                  </a:cubicBezTo>
                  <a:cubicBezTo>
                    <a:pt x="808" y="1255"/>
                    <a:pt x="1274" y="1085"/>
                    <a:pt x="1400" y="698"/>
                  </a:cubicBezTo>
                  <a:cubicBezTo>
                    <a:pt x="1422" y="607"/>
                    <a:pt x="1422" y="527"/>
                    <a:pt x="1411" y="459"/>
                  </a:cubicBezTo>
                  <a:lnTo>
                    <a:pt x="1411" y="448"/>
                  </a:lnTo>
                  <a:cubicBezTo>
                    <a:pt x="1400" y="258"/>
                    <a:pt x="1247" y="26"/>
                    <a:pt x="1038" y="26"/>
                  </a:cubicBezTo>
                  <a:cubicBezTo>
                    <a:pt x="1033" y="26"/>
                    <a:pt x="1029" y="26"/>
                    <a:pt x="1024" y="26"/>
                  </a:cubicBezTo>
                  <a:cubicBezTo>
                    <a:pt x="976" y="9"/>
                    <a:pt x="926" y="1"/>
                    <a:pt x="8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22"/>
            <p:cNvSpPr/>
            <p:nvPr/>
          </p:nvSpPr>
          <p:spPr>
            <a:xfrm>
              <a:off x="6318275" y="4838550"/>
              <a:ext cx="38425" cy="35225"/>
            </a:xfrm>
            <a:custGeom>
              <a:avLst/>
              <a:gdLst/>
              <a:ahLst/>
              <a:cxnLst/>
              <a:rect l="l" t="t" r="r" b="b"/>
              <a:pathLst>
                <a:path w="1537" h="1409" extrusionOk="0">
                  <a:moveTo>
                    <a:pt x="614" y="0"/>
                  </a:moveTo>
                  <a:cubicBezTo>
                    <a:pt x="469" y="0"/>
                    <a:pt x="326" y="71"/>
                    <a:pt x="251" y="205"/>
                  </a:cubicBezTo>
                  <a:cubicBezTo>
                    <a:pt x="240" y="240"/>
                    <a:pt x="217" y="286"/>
                    <a:pt x="217" y="331"/>
                  </a:cubicBezTo>
                  <a:cubicBezTo>
                    <a:pt x="183" y="376"/>
                    <a:pt x="149" y="422"/>
                    <a:pt x="137" y="467"/>
                  </a:cubicBezTo>
                  <a:cubicBezTo>
                    <a:pt x="1" y="842"/>
                    <a:pt x="387" y="1138"/>
                    <a:pt x="660" y="1309"/>
                  </a:cubicBezTo>
                  <a:cubicBezTo>
                    <a:pt x="763" y="1373"/>
                    <a:pt x="873" y="1408"/>
                    <a:pt x="984" y="1408"/>
                  </a:cubicBezTo>
                  <a:cubicBezTo>
                    <a:pt x="1070" y="1408"/>
                    <a:pt x="1156" y="1388"/>
                    <a:pt x="1241" y="1343"/>
                  </a:cubicBezTo>
                  <a:cubicBezTo>
                    <a:pt x="1445" y="1218"/>
                    <a:pt x="1536" y="968"/>
                    <a:pt x="1479" y="740"/>
                  </a:cubicBezTo>
                  <a:cubicBezTo>
                    <a:pt x="1400" y="433"/>
                    <a:pt x="1092" y="195"/>
                    <a:pt x="831" y="58"/>
                  </a:cubicBezTo>
                  <a:cubicBezTo>
                    <a:pt x="765" y="19"/>
                    <a:pt x="690" y="0"/>
                    <a:pt x="6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22"/>
            <p:cNvSpPr/>
            <p:nvPr/>
          </p:nvSpPr>
          <p:spPr>
            <a:xfrm>
              <a:off x="6294950" y="4724300"/>
              <a:ext cx="37000" cy="34625"/>
            </a:xfrm>
            <a:custGeom>
              <a:avLst/>
              <a:gdLst/>
              <a:ahLst/>
              <a:cxnLst/>
              <a:rect l="l" t="t" r="r" b="b"/>
              <a:pathLst>
                <a:path w="1480" h="1385" extrusionOk="0">
                  <a:moveTo>
                    <a:pt x="987" y="0"/>
                  </a:moveTo>
                  <a:cubicBezTo>
                    <a:pt x="931" y="0"/>
                    <a:pt x="874" y="11"/>
                    <a:pt x="820" y="33"/>
                  </a:cubicBezTo>
                  <a:lnTo>
                    <a:pt x="797" y="33"/>
                  </a:lnTo>
                  <a:cubicBezTo>
                    <a:pt x="762" y="24"/>
                    <a:pt x="726" y="19"/>
                    <a:pt x="690" y="19"/>
                  </a:cubicBezTo>
                  <a:cubicBezTo>
                    <a:pt x="505" y="19"/>
                    <a:pt x="324" y="137"/>
                    <a:pt x="286" y="317"/>
                  </a:cubicBezTo>
                  <a:cubicBezTo>
                    <a:pt x="274" y="374"/>
                    <a:pt x="263" y="420"/>
                    <a:pt x="274" y="476"/>
                  </a:cubicBezTo>
                  <a:cubicBezTo>
                    <a:pt x="195" y="556"/>
                    <a:pt x="137" y="658"/>
                    <a:pt x="81" y="761"/>
                  </a:cubicBezTo>
                  <a:cubicBezTo>
                    <a:pt x="1" y="920"/>
                    <a:pt x="1" y="1136"/>
                    <a:pt x="149" y="1262"/>
                  </a:cubicBezTo>
                  <a:cubicBezTo>
                    <a:pt x="231" y="1343"/>
                    <a:pt x="333" y="1384"/>
                    <a:pt x="439" y="1384"/>
                  </a:cubicBezTo>
                  <a:cubicBezTo>
                    <a:pt x="509" y="1384"/>
                    <a:pt x="581" y="1366"/>
                    <a:pt x="650" y="1330"/>
                  </a:cubicBezTo>
                  <a:cubicBezTo>
                    <a:pt x="865" y="1227"/>
                    <a:pt x="1036" y="1034"/>
                    <a:pt x="1127" y="818"/>
                  </a:cubicBezTo>
                  <a:cubicBezTo>
                    <a:pt x="1150" y="807"/>
                    <a:pt x="1184" y="795"/>
                    <a:pt x="1207" y="772"/>
                  </a:cubicBezTo>
                  <a:cubicBezTo>
                    <a:pt x="1400" y="670"/>
                    <a:pt x="1479" y="385"/>
                    <a:pt x="1355" y="203"/>
                  </a:cubicBezTo>
                  <a:cubicBezTo>
                    <a:pt x="1273" y="72"/>
                    <a:pt x="1132" y="0"/>
                    <a:pt x="9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22"/>
            <p:cNvSpPr/>
            <p:nvPr/>
          </p:nvSpPr>
          <p:spPr>
            <a:xfrm>
              <a:off x="6478925" y="4851625"/>
              <a:ext cx="31300" cy="32150"/>
            </a:xfrm>
            <a:custGeom>
              <a:avLst/>
              <a:gdLst/>
              <a:ahLst/>
              <a:cxnLst/>
              <a:rect l="l" t="t" r="r" b="b"/>
              <a:pathLst>
                <a:path w="1252" h="1286" extrusionOk="0">
                  <a:moveTo>
                    <a:pt x="694" y="1"/>
                  </a:moveTo>
                  <a:cubicBezTo>
                    <a:pt x="297" y="24"/>
                    <a:pt x="12" y="410"/>
                    <a:pt x="1" y="786"/>
                  </a:cubicBezTo>
                  <a:cubicBezTo>
                    <a:pt x="1" y="865"/>
                    <a:pt x="24" y="933"/>
                    <a:pt x="69" y="1002"/>
                  </a:cubicBezTo>
                  <a:cubicBezTo>
                    <a:pt x="149" y="1189"/>
                    <a:pt x="334" y="1286"/>
                    <a:pt x="531" y="1286"/>
                  </a:cubicBezTo>
                  <a:cubicBezTo>
                    <a:pt x="585" y="1286"/>
                    <a:pt x="640" y="1278"/>
                    <a:pt x="694" y="1264"/>
                  </a:cubicBezTo>
                  <a:cubicBezTo>
                    <a:pt x="865" y="1218"/>
                    <a:pt x="1013" y="1082"/>
                    <a:pt x="1104" y="933"/>
                  </a:cubicBezTo>
                  <a:cubicBezTo>
                    <a:pt x="1195" y="774"/>
                    <a:pt x="1252" y="570"/>
                    <a:pt x="1217" y="399"/>
                  </a:cubicBezTo>
                  <a:cubicBezTo>
                    <a:pt x="1172" y="228"/>
                    <a:pt x="1058" y="92"/>
                    <a:pt x="899" y="35"/>
                  </a:cubicBezTo>
                  <a:cubicBezTo>
                    <a:pt x="842" y="13"/>
                    <a:pt x="774" y="1"/>
                    <a:pt x="7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22"/>
            <p:cNvSpPr/>
            <p:nvPr/>
          </p:nvSpPr>
          <p:spPr>
            <a:xfrm>
              <a:off x="6505375" y="4781700"/>
              <a:ext cx="37850" cy="28575"/>
            </a:xfrm>
            <a:custGeom>
              <a:avLst/>
              <a:gdLst/>
              <a:ahLst/>
              <a:cxnLst/>
              <a:rect l="l" t="t" r="r" b="b"/>
              <a:pathLst>
                <a:path w="1514" h="1143" extrusionOk="0">
                  <a:moveTo>
                    <a:pt x="682" y="0"/>
                  </a:moveTo>
                  <a:cubicBezTo>
                    <a:pt x="569" y="0"/>
                    <a:pt x="455" y="29"/>
                    <a:pt x="341" y="80"/>
                  </a:cubicBezTo>
                  <a:cubicBezTo>
                    <a:pt x="148" y="159"/>
                    <a:pt x="0" y="353"/>
                    <a:pt x="35" y="581"/>
                  </a:cubicBezTo>
                  <a:cubicBezTo>
                    <a:pt x="86" y="991"/>
                    <a:pt x="582" y="1143"/>
                    <a:pt x="954" y="1143"/>
                  </a:cubicBezTo>
                  <a:cubicBezTo>
                    <a:pt x="994" y="1143"/>
                    <a:pt x="1033" y="1141"/>
                    <a:pt x="1069" y="1137"/>
                  </a:cubicBezTo>
                  <a:cubicBezTo>
                    <a:pt x="1217" y="1126"/>
                    <a:pt x="1354" y="1069"/>
                    <a:pt x="1433" y="933"/>
                  </a:cubicBezTo>
                  <a:cubicBezTo>
                    <a:pt x="1501" y="808"/>
                    <a:pt x="1513" y="637"/>
                    <a:pt x="1433" y="512"/>
                  </a:cubicBezTo>
                  <a:cubicBezTo>
                    <a:pt x="1410" y="478"/>
                    <a:pt x="1388" y="444"/>
                    <a:pt x="1354" y="410"/>
                  </a:cubicBezTo>
                  <a:cubicBezTo>
                    <a:pt x="1319" y="319"/>
                    <a:pt x="1263" y="239"/>
                    <a:pt x="1172" y="194"/>
                  </a:cubicBezTo>
                  <a:cubicBezTo>
                    <a:pt x="1126" y="159"/>
                    <a:pt x="1081" y="114"/>
                    <a:pt x="1024" y="91"/>
                  </a:cubicBezTo>
                  <a:cubicBezTo>
                    <a:pt x="910" y="29"/>
                    <a:pt x="796" y="0"/>
                    <a:pt x="6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22"/>
            <p:cNvSpPr/>
            <p:nvPr/>
          </p:nvSpPr>
          <p:spPr>
            <a:xfrm>
              <a:off x="6523000" y="4719125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690" y="0"/>
                  </a:moveTo>
                  <a:cubicBezTo>
                    <a:pt x="529" y="0"/>
                    <a:pt x="369" y="41"/>
                    <a:pt x="228" y="115"/>
                  </a:cubicBezTo>
                  <a:cubicBezTo>
                    <a:pt x="80" y="195"/>
                    <a:pt x="0" y="388"/>
                    <a:pt x="23" y="559"/>
                  </a:cubicBezTo>
                  <a:cubicBezTo>
                    <a:pt x="0" y="786"/>
                    <a:pt x="159" y="979"/>
                    <a:pt x="376" y="1059"/>
                  </a:cubicBezTo>
                  <a:cubicBezTo>
                    <a:pt x="461" y="1083"/>
                    <a:pt x="553" y="1095"/>
                    <a:pt x="644" y="1095"/>
                  </a:cubicBezTo>
                  <a:cubicBezTo>
                    <a:pt x="723" y="1095"/>
                    <a:pt x="802" y="1086"/>
                    <a:pt x="876" y="1070"/>
                  </a:cubicBezTo>
                  <a:cubicBezTo>
                    <a:pt x="1047" y="1036"/>
                    <a:pt x="1240" y="934"/>
                    <a:pt x="1331" y="774"/>
                  </a:cubicBezTo>
                  <a:cubicBezTo>
                    <a:pt x="1422" y="592"/>
                    <a:pt x="1388" y="388"/>
                    <a:pt x="1274" y="240"/>
                  </a:cubicBezTo>
                  <a:cubicBezTo>
                    <a:pt x="1206" y="127"/>
                    <a:pt x="1092" y="46"/>
                    <a:pt x="945" y="36"/>
                  </a:cubicBezTo>
                  <a:cubicBezTo>
                    <a:pt x="861" y="12"/>
                    <a:pt x="776" y="0"/>
                    <a:pt x="6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22"/>
            <p:cNvSpPr/>
            <p:nvPr/>
          </p:nvSpPr>
          <p:spPr>
            <a:xfrm>
              <a:off x="6613700" y="4767250"/>
              <a:ext cx="44375" cy="31450"/>
            </a:xfrm>
            <a:custGeom>
              <a:avLst/>
              <a:gdLst/>
              <a:ahLst/>
              <a:cxnLst/>
              <a:rect l="l" t="t" r="r" b="b"/>
              <a:pathLst>
                <a:path w="1775" h="1258" extrusionOk="0">
                  <a:moveTo>
                    <a:pt x="614" y="1"/>
                  </a:moveTo>
                  <a:cubicBezTo>
                    <a:pt x="429" y="1"/>
                    <a:pt x="250" y="75"/>
                    <a:pt x="137" y="249"/>
                  </a:cubicBezTo>
                  <a:cubicBezTo>
                    <a:pt x="1" y="464"/>
                    <a:pt x="46" y="749"/>
                    <a:pt x="228" y="931"/>
                  </a:cubicBezTo>
                  <a:cubicBezTo>
                    <a:pt x="353" y="1056"/>
                    <a:pt x="569" y="1192"/>
                    <a:pt x="740" y="1238"/>
                  </a:cubicBezTo>
                  <a:cubicBezTo>
                    <a:pt x="780" y="1251"/>
                    <a:pt x="824" y="1258"/>
                    <a:pt x="868" y="1258"/>
                  </a:cubicBezTo>
                  <a:cubicBezTo>
                    <a:pt x="937" y="1258"/>
                    <a:pt x="1007" y="1243"/>
                    <a:pt x="1070" y="1215"/>
                  </a:cubicBezTo>
                  <a:cubicBezTo>
                    <a:pt x="1102" y="1220"/>
                    <a:pt x="1135" y="1223"/>
                    <a:pt x="1167" y="1223"/>
                  </a:cubicBezTo>
                  <a:cubicBezTo>
                    <a:pt x="1348" y="1223"/>
                    <a:pt x="1517" y="1140"/>
                    <a:pt x="1604" y="977"/>
                  </a:cubicBezTo>
                  <a:cubicBezTo>
                    <a:pt x="1775" y="669"/>
                    <a:pt x="1558" y="408"/>
                    <a:pt x="1297" y="249"/>
                  </a:cubicBezTo>
                  <a:cubicBezTo>
                    <a:pt x="1149" y="158"/>
                    <a:pt x="967" y="55"/>
                    <a:pt x="785" y="21"/>
                  </a:cubicBezTo>
                  <a:cubicBezTo>
                    <a:pt x="729" y="8"/>
                    <a:pt x="671" y="1"/>
                    <a:pt x="6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22"/>
            <p:cNvSpPr/>
            <p:nvPr/>
          </p:nvSpPr>
          <p:spPr>
            <a:xfrm>
              <a:off x="6573900" y="4834575"/>
              <a:ext cx="42950" cy="31525"/>
            </a:xfrm>
            <a:custGeom>
              <a:avLst/>
              <a:gdLst/>
              <a:ahLst/>
              <a:cxnLst/>
              <a:rect l="l" t="t" r="r" b="b"/>
              <a:pathLst>
                <a:path w="1718" h="1261" extrusionOk="0">
                  <a:moveTo>
                    <a:pt x="1059" y="1"/>
                  </a:moveTo>
                  <a:cubicBezTo>
                    <a:pt x="880" y="1"/>
                    <a:pt x="692" y="57"/>
                    <a:pt x="546" y="137"/>
                  </a:cubicBezTo>
                  <a:cubicBezTo>
                    <a:pt x="421" y="205"/>
                    <a:pt x="284" y="308"/>
                    <a:pt x="182" y="422"/>
                  </a:cubicBezTo>
                  <a:cubicBezTo>
                    <a:pt x="0" y="604"/>
                    <a:pt x="11" y="910"/>
                    <a:pt x="205" y="1081"/>
                  </a:cubicBezTo>
                  <a:cubicBezTo>
                    <a:pt x="334" y="1205"/>
                    <a:pt x="499" y="1261"/>
                    <a:pt x="668" y="1261"/>
                  </a:cubicBezTo>
                  <a:cubicBezTo>
                    <a:pt x="872" y="1261"/>
                    <a:pt x="1079" y="1179"/>
                    <a:pt x="1229" y="1036"/>
                  </a:cubicBezTo>
                  <a:lnTo>
                    <a:pt x="1274" y="990"/>
                  </a:lnTo>
                  <a:cubicBezTo>
                    <a:pt x="1524" y="865"/>
                    <a:pt x="1717" y="637"/>
                    <a:pt x="1593" y="331"/>
                  </a:cubicBezTo>
                  <a:cubicBezTo>
                    <a:pt x="1497" y="90"/>
                    <a:pt x="1285" y="1"/>
                    <a:pt x="10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22"/>
            <p:cNvSpPr/>
            <p:nvPr/>
          </p:nvSpPr>
          <p:spPr>
            <a:xfrm>
              <a:off x="6639000" y="4884300"/>
              <a:ext cx="31875" cy="25100"/>
            </a:xfrm>
            <a:custGeom>
              <a:avLst/>
              <a:gdLst/>
              <a:ahLst/>
              <a:cxnLst/>
              <a:rect l="l" t="t" r="r" b="b"/>
              <a:pathLst>
                <a:path w="1275" h="1004" extrusionOk="0">
                  <a:moveTo>
                    <a:pt x="692" y="0"/>
                  </a:moveTo>
                  <a:cubicBezTo>
                    <a:pt x="562" y="0"/>
                    <a:pt x="435" y="47"/>
                    <a:pt x="331" y="127"/>
                  </a:cubicBezTo>
                  <a:cubicBezTo>
                    <a:pt x="263" y="161"/>
                    <a:pt x="205" y="195"/>
                    <a:pt x="149" y="252"/>
                  </a:cubicBezTo>
                  <a:cubicBezTo>
                    <a:pt x="58" y="366"/>
                    <a:pt x="0" y="514"/>
                    <a:pt x="23" y="662"/>
                  </a:cubicBezTo>
                  <a:cubicBezTo>
                    <a:pt x="35" y="787"/>
                    <a:pt x="91" y="900"/>
                    <a:pt x="172" y="1003"/>
                  </a:cubicBezTo>
                  <a:lnTo>
                    <a:pt x="1150" y="1003"/>
                  </a:lnTo>
                  <a:cubicBezTo>
                    <a:pt x="1229" y="867"/>
                    <a:pt x="1274" y="707"/>
                    <a:pt x="1263" y="559"/>
                  </a:cubicBezTo>
                  <a:cubicBezTo>
                    <a:pt x="1241" y="321"/>
                    <a:pt x="1092" y="93"/>
                    <a:pt x="854" y="25"/>
                  </a:cubicBezTo>
                  <a:cubicBezTo>
                    <a:pt x="801" y="8"/>
                    <a:pt x="746" y="0"/>
                    <a:pt x="6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22"/>
            <p:cNvSpPr/>
            <p:nvPr/>
          </p:nvSpPr>
          <p:spPr>
            <a:xfrm>
              <a:off x="6387075" y="4893625"/>
              <a:ext cx="28475" cy="15775"/>
            </a:xfrm>
            <a:custGeom>
              <a:avLst/>
              <a:gdLst/>
              <a:ahLst/>
              <a:cxnLst/>
              <a:rect l="l" t="t" r="r" b="b"/>
              <a:pathLst>
                <a:path w="1139" h="631" extrusionOk="0">
                  <a:moveTo>
                    <a:pt x="676" y="1"/>
                  </a:moveTo>
                  <a:cubicBezTo>
                    <a:pt x="604" y="1"/>
                    <a:pt x="531" y="20"/>
                    <a:pt x="468" y="61"/>
                  </a:cubicBezTo>
                  <a:cubicBezTo>
                    <a:pt x="456" y="61"/>
                    <a:pt x="445" y="72"/>
                    <a:pt x="445" y="84"/>
                  </a:cubicBezTo>
                  <a:cubicBezTo>
                    <a:pt x="399" y="95"/>
                    <a:pt x="365" y="118"/>
                    <a:pt x="331" y="152"/>
                  </a:cubicBezTo>
                  <a:cubicBezTo>
                    <a:pt x="217" y="243"/>
                    <a:pt x="115" y="368"/>
                    <a:pt x="46" y="505"/>
                  </a:cubicBezTo>
                  <a:cubicBezTo>
                    <a:pt x="24" y="539"/>
                    <a:pt x="13" y="585"/>
                    <a:pt x="1" y="630"/>
                  </a:cubicBezTo>
                  <a:lnTo>
                    <a:pt x="1115" y="630"/>
                  </a:lnTo>
                  <a:cubicBezTo>
                    <a:pt x="1138" y="482"/>
                    <a:pt x="1115" y="334"/>
                    <a:pt x="1047" y="209"/>
                  </a:cubicBezTo>
                  <a:cubicBezTo>
                    <a:pt x="971" y="80"/>
                    <a:pt x="823" y="1"/>
                    <a:pt x="6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22"/>
            <p:cNvSpPr/>
            <p:nvPr/>
          </p:nvSpPr>
          <p:spPr>
            <a:xfrm>
              <a:off x="6661750" y="4706350"/>
              <a:ext cx="875" cy="300"/>
            </a:xfrm>
            <a:custGeom>
              <a:avLst/>
              <a:gdLst/>
              <a:ahLst/>
              <a:cxnLst/>
              <a:rect l="l" t="t" r="r" b="b"/>
              <a:pathLst>
                <a:path w="35" h="12" extrusionOk="0">
                  <a:moveTo>
                    <a:pt x="0" y="1"/>
                  </a:moveTo>
                  <a:lnTo>
                    <a:pt x="0" y="12"/>
                  </a:lnTo>
                  <a:lnTo>
                    <a:pt x="35" y="12"/>
                  </a:lnTo>
                  <a:cubicBezTo>
                    <a:pt x="23" y="12"/>
                    <a:pt x="12" y="12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22"/>
            <p:cNvSpPr/>
            <p:nvPr/>
          </p:nvSpPr>
          <p:spPr>
            <a:xfrm>
              <a:off x="6644125" y="4706350"/>
              <a:ext cx="40125" cy="21075"/>
            </a:xfrm>
            <a:custGeom>
              <a:avLst/>
              <a:gdLst/>
              <a:ahLst/>
              <a:cxnLst/>
              <a:rect l="l" t="t" r="r" b="b"/>
              <a:pathLst>
                <a:path w="1605" h="843" extrusionOk="0">
                  <a:moveTo>
                    <a:pt x="273" y="1"/>
                  </a:moveTo>
                  <a:lnTo>
                    <a:pt x="273" y="1"/>
                  </a:lnTo>
                  <a:cubicBezTo>
                    <a:pt x="23" y="160"/>
                    <a:pt x="0" y="580"/>
                    <a:pt x="285" y="717"/>
                  </a:cubicBezTo>
                  <a:cubicBezTo>
                    <a:pt x="376" y="774"/>
                    <a:pt x="478" y="797"/>
                    <a:pt x="581" y="797"/>
                  </a:cubicBezTo>
                  <a:cubicBezTo>
                    <a:pt x="592" y="797"/>
                    <a:pt x="614" y="808"/>
                    <a:pt x="626" y="808"/>
                  </a:cubicBezTo>
                  <a:cubicBezTo>
                    <a:pt x="687" y="832"/>
                    <a:pt x="748" y="843"/>
                    <a:pt x="809" y="843"/>
                  </a:cubicBezTo>
                  <a:cubicBezTo>
                    <a:pt x="1008" y="843"/>
                    <a:pt x="1195" y="724"/>
                    <a:pt x="1309" y="557"/>
                  </a:cubicBezTo>
                  <a:cubicBezTo>
                    <a:pt x="1319" y="524"/>
                    <a:pt x="1342" y="489"/>
                    <a:pt x="1354" y="456"/>
                  </a:cubicBezTo>
                  <a:cubicBezTo>
                    <a:pt x="1365" y="456"/>
                    <a:pt x="1377" y="456"/>
                    <a:pt x="1400" y="444"/>
                  </a:cubicBezTo>
                  <a:cubicBezTo>
                    <a:pt x="1479" y="433"/>
                    <a:pt x="1547" y="376"/>
                    <a:pt x="1604" y="319"/>
                  </a:cubicBezTo>
                  <a:lnTo>
                    <a:pt x="1354" y="262"/>
                  </a:lnTo>
                  <a:lnTo>
                    <a:pt x="1354" y="239"/>
                  </a:lnTo>
                  <a:cubicBezTo>
                    <a:pt x="1342" y="251"/>
                    <a:pt x="1342" y="251"/>
                    <a:pt x="1342" y="262"/>
                  </a:cubicBezTo>
                  <a:lnTo>
                    <a:pt x="899" y="160"/>
                  </a:lnTo>
                  <a:lnTo>
                    <a:pt x="887" y="160"/>
                  </a:lnTo>
                  <a:cubicBezTo>
                    <a:pt x="865" y="160"/>
                    <a:pt x="831" y="148"/>
                    <a:pt x="808" y="137"/>
                  </a:cubicBezTo>
                  <a:cubicBezTo>
                    <a:pt x="774" y="137"/>
                    <a:pt x="740" y="125"/>
                    <a:pt x="705" y="114"/>
                  </a:cubicBezTo>
                  <a:cubicBezTo>
                    <a:pt x="683" y="114"/>
                    <a:pt x="672" y="103"/>
                    <a:pt x="649" y="103"/>
                  </a:cubicBezTo>
                  <a:cubicBezTo>
                    <a:pt x="637" y="103"/>
                    <a:pt x="626" y="92"/>
                    <a:pt x="614" y="92"/>
                  </a:cubicBezTo>
                  <a:cubicBezTo>
                    <a:pt x="569" y="80"/>
                    <a:pt x="523" y="69"/>
                    <a:pt x="490" y="57"/>
                  </a:cubicBezTo>
                  <a:cubicBezTo>
                    <a:pt x="444" y="46"/>
                    <a:pt x="410" y="34"/>
                    <a:pt x="376" y="34"/>
                  </a:cubicBezTo>
                  <a:cubicBezTo>
                    <a:pt x="364" y="23"/>
                    <a:pt x="353" y="23"/>
                    <a:pt x="353" y="23"/>
                  </a:cubicBezTo>
                  <a:cubicBezTo>
                    <a:pt x="319" y="12"/>
                    <a:pt x="296" y="12"/>
                    <a:pt x="2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22"/>
            <p:cNvSpPr/>
            <p:nvPr/>
          </p:nvSpPr>
          <p:spPr>
            <a:xfrm>
              <a:off x="6698150" y="4823775"/>
              <a:ext cx="13400" cy="33000"/>
            </a:xfrm>
            <a:custGeom>
              <a:avLst/>
              <a:gdLst/>
              <a:ahLst/>
              <a:cxnLst/>
              <a:rect l="l" t="t" r="r" b="b"/>
              <a:pathLst>
                <a:path w="536" h="1320" extrusionOk="0">
                  <a:moveTo>
                    <a:pt x="512" y="0"/>
                  </a:moveTo>
                  <a:cubicBezTo>
                    <a:pt x="490" y="12"/>
                    <a:pt x="467" y="12"/>
                    <a:pt x="444" y="12"/>
                  </a:cubicBezTo>
                  <a:cubicBezTo>
                    <a:pt x="239" y="69"/>
                    <a:pt x="114" y="205"/>
                    <a:pt x="35" y="399"/>
                  </a:cubicBezTo>
                  <a:cubicBezTo>
                    <a:pt x="0" y="490"/>
                    <a:pt x="12" y="592"/>
                    <a:pt x="57" y="683"/>
                  </a:cubicBezTo>
                  <a:cubicBezTo>
                    <a:pt x="80" y="842"/>
                    <a:pt x="137" y="990"/>
                    <a:pt x="250" y="1115"/>
                  </a:cubicBezTo>
                  <a:cubicBezTo>
                    <a:pt x="319" y="1206"/>
                    <a:pt x="421" y="1274"/>
                    <a:pt x="523" y="1320"/>
                  </a:cubicBezTo>
                  <a:lnTo>
                    <a:pt x="523" y="910"/>
                  </a:lnTo>
                  <a:lnTo>
                    <a:pt x="523" y="831"/>
                  </a:lnTo>
                  <a:lnTo>
                    <a:pt x="535" y="831"/>
                  </a:lnTo>
                  <a:cubicBezTo>
                    <a:pt x="535" y="831"/>
                    <a:pt x="523" y="831"/>
                    <a:pt x="523" y="819"/>
                  </a:cubicBezTo>
                  <a:lnTo>
                    <a:pt x="523" y="705"/>
                  </a:lnTo>
                  <a:lnTo>
                    <a:pt x="512" y="35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22"/>
            <p:cNvSpPr/>
            <p:nvPr/>
          </p:nvSpPr>
          <p:spPr>
            <a:xfrm>
              <a:off x="6713500" y="4844250"/>
              <a:ext cx="1150" cy="300"/>
            </a:xfrm>
            <a:custGeom>
              <a:avLst/>
              <a:gdLst/>
              <a:ahLst/>
              <a:cxnLst/>
              <a:rect l="l" t="t" r="r" b="b"/>
              <a:pathLst>
                <a:path w="46" h="12" extrusionOk="0">
                  <a:moveTo>
                    <a:pt x="46" y="0"/>
                  </a:moveTo>
                  <a:cubicBezTo>
                    <a:pt x="35" y="0"/>
                    <a:pt x="23" y="12"/>
                    <a:pt x="0" y="12"/>
                  </a:cubicBezTo>
                  <a:lnTo>
                    <a:pt x="35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79" name="Google Shape;2279;p22"/>
          <p:cNvSpPr/>
          <p:nvPr/>
        </p:nvSpPr>
        <p:spPr>
          <a:xfrm rot="-8100000">
            <a:off x="3991256" y="4661330"/>
            <a:ext cx="638100" cy="789756"/>
          </a:xfrm>
          <a:custGeom>
            <a:avLst/>
            <a:gdLst/>
            <a:ahLst/>
            <a:cxnLst/>
            <a:rect l="l" t="t" r="r" b="b"/>
            <a:pathLst>
              <a:path w="4906" h="6072" extrusionOk="0">
                <a:moveTo>
                  <a:pt x="4398" y="1"/>
                </a:moveTo>
                <a:cubicBezTo>
                  <a:pt x="4246" y="1"/>
                  <a:pt x="4012" y="96"/>
                  <a:pt x="3674" y="316"/>
                </a:cubicBezTo>
                <a:cubicBezTo>
                  <a:pt x="3674" y="316"/>
                  <a:pt x="3139" y="407"/>
                  <a:pt x="1672" y="1749"/>
                </a:cubicBezTo>
                <a:cubicBezTo>
                  <a:pt x="194" y="3091"/>
                  <a:pt x="0" y="6002"/>
                  <a:pt x="194" y="6071"/>
                </a:cubicBezTo>
                <a:cubicBezTo>
                  <a:pt x="196" y="6071"/>
                  <a:pt x="198" y="6072"/>
                  <a:pt x="201" y="6072"/>
                </a:cubicBezTo>
                <a:cubicBezTo>
                  <a:pt x="455" y="6072"/>
                  <a:pt x="3159" y="3373"/>
                  <a:pt x="3902" y="2079"/>
                </a:cubicBezTo>
                <a:cubicBezTo>
                  <a:pt x="4488" y="1064"/>
                  <a:pt x="4906" y="1"/>
                  <a:pt x="439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0" name="Google Shape;2280;p22"/>
          <p:cNvSpPr/>
          <p:nvPr/>
        </p:nvSpPr>
        <p:spPr>
          <a:xfrm rot="5400000">
            <a:off x="8660337" y="2258163"/>
            <a:ext cx="775014" cy="451640"/>
          </a:xfrm>
          <a:custGeom>
            <a:avLst/>
            <a:gdLst/>
            <a:ahLst/>
            <a:cxnLst/>
            <a:rect l="l" t="t" r="r" b="b"/>
            <a:pathLst>
              <a:path w="3003" h="1750" extrusionOk="0">
                <a:moveTo>
                  <a:pt x="1115" y="0"/>
                </a:moveTo>
                <a:cubicBezTo>
                  <a:pt x="1035" y="35"/>
                  <a:pt x="944" y="80"/>
                  <a:pt x="864" y="137"/>
                </a:cubicBezTo>
                <a:cubicBezTo>
                  <a:pt x="239" y="523"/>
                  <a:pt x="0" y="978"/>
                  <a:pt x="284" y="1377"/>
                </a:cubicBezTo>
                <a:cubicBezTo>
                  <a:pt x="449" y="1617"/>
                  <a:pt x="770" y="1749"/>
                  <a:pt x="1077" y="1749"/>
                </a:cubicBezTo>
                <a:cubicBezTo>
                  <a:pt x="1279" y="1749"/>
                  <a:pt x="1475" y="1692"/>
                  <a:pt x="1615" y="1570"/>
                </a:cubicBezTo>
                <a:cubicBezTo>
                  <a:pt x="1615" y="1570"/>
                  <a:pt x="3003" y="501"/>
                  <a:pt x="2672" y="159"/>
                </a:cubicBezTo>
                <a:cubicBezTo>
                  <a:pt x="2616" y="91"/>
                  <a:pt x="2536" y="46"/>
                  <a:pt x="245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81" name="Google Shape;2281;p22"/>
          <p:cNvGrpSpPr/>
          <p:nvPr/>
        </p:nvGrpSpPr>
        <p:grpSpPr>
          <a:xfrm>
            <a:off x="-179981" y="1600099"/>
            <a:ext cx="528367" cy="572759"/>
            <a:chOff x="1249275" y="3126825"/>
            <a:chExt cx="1511347" cy="1638325"/>
          </a:xfrm>
        </p:grpSpPr>
        <p:sp>
          <p:nvSpPr>
            <p:cNvPr id="2282" name="Google Shape;2282;p22"/>
            <p:cNvSpPr/>
            <p:nvPr/>
          </p:nvSpPr>
          <p:spPr>
            <a:xfrm>
              <a:off x="1448510" y="3182756"/>
              <a:ext cx="784244" cy="1365322"/>
            </a:xfrm>
            <a:custGeom>
              <a:avLst/>
              <a:gdLst/>
              <a:ahLst/>
              <a:cxnLst/>
              <a:rect l="l" t="t" r="r" b="b"/>
              <a:pathLst>
                <a:path w="2594" h="4516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683" y="1468"/>
                    <a:pt x="968" y="2105"/>
                  </a:cubicBezTo>
                  <a:cubicBezTo>
                    <a:pt x="1241" y="2742"/>
                    <a:pt x="1206" y="3139"/>
                    <a:pt x="1673" y="3720"/>
                  </a:cubicBezTo>
                  <a:cubicBezTo>
                    <a:pt x="2139" y="4288"/>
                    <a:pt x="2594" y="4516"/>
                    <a:pt x="2594" y="4516"/>
                  </a:cubicBezTo>
                  <a:cubicBezTo>
                    <a:pt x="2594" y="4516"/>
                    <a:pt x="2503" y="3731"/>
                    <a:pt x="2014" y="2924"/>
                  </a:cubicBezTo>
                  <a:cubicBezTo>
                    <a:pt x="1514" y="2116"/>
                    <a:pt x="1411" y="1888"/>
                    <a:pt x="1082" y="1411"/>
                  </a:cubicBezTo>
                  <a:cubicBezTo>
                    <a:pt x="741" y="945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22"/>
            <p:cNvSpPr/>
            <p:nvPr/>
          </p:nvSpPr>
          <p:spPr>
            <a:xfrm>
              <a:off x="1249275" y="3271943"/>
              <a:ext cx="203166" cy="554473"/>
            </a:xfrm>
            <a:custGeom>
              <a:avLst/>
              <a:gdLst/>
              <a:ahLst/>
              <a:cxnLst/>
              <a:rect l="l" t="t" r="r" b="b"/>
              <a:pathLst>
                <a:path w="672" h="1834" extrusionOk="0">
                  <a:moveTo>
                    <a:pt x="407" y="1"/>
                  </a:moveTo>
                  <a:cubicBezTo>
                    <a:pt x="404" y="1"/>
                    <a:pt x="401" y="1"/>
                    <a:pt x="399" y="1"/>
                  </a:cubicBezTo>
                  <a:cubicBezTo>
                    <a:pt x="285" y="13"/>
                    <a:pt x="91" y="115"/>
                    <a:pt x="46" y="354"/>
                  </a:cubicBezTo>
                  <a:cubicBezTo>
                    <a:pt x="0" y="604"/>
                    <a:pt x="0" y="1491"/>
                    <a:pt x="80" y="1651"/>
                  </a:cubicBezTo>
                  <a:cubicBezTo>
                    <a:pt x="132" y="1761"/>
                    <a:pt x="169" y="1833"/>
                    <a:pt x="220" y="1833"/>
                  </a:cubicBezTo>
                  <a:cubicBezTo>
                    <a:pt x="247" y="1833"/>
                    <a:pt x="279" y="1812"/>
                    <a:pt x="319" y="1764"/>
                  </a:cubicBezTo>
                  <a:cubicBezTo>
                    <a:pt x="319" y="1764"/>
                    <a:pt x="569" y="1298"/>
                    <a:pt x="626" y="1059"/>
                  </a:cubicBezTo>
                  <a:cubicBezTo>
                    <a:pt x="672" y="820"/>
                    <a:pt x="660" y="524"/>
                    <a:pt x="603" y="365"/>
                  </a:cubicBezTo>
                  <a:cubicBezTo>
                    <a:pt x="547" y="221"/>
                    <a:pt x="514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22"/>
            <p:cNvSpPr/>
            <p:nvPr/>
          </p:nvSpPr>
          <p:spPr>
            <a:xfrm>
              <a:off x="1407393" y="3763531"/>
              <a:ext cx="244585" cy="526659"/>
            </a:xfrm>
            <a:custGeom>
              <a:avLst/>
              <a:gdLst/>
              <a:ahLst/>
              <a:cxnLst/>
              <a:rect l="l" t="t" r="r" b="b"/>
              <a:pathLst>
                <a:path w="809" h="1742" extrusionOk="0">
                  <a:moveTo>
                    <a:pt x="616" y="1"/>
                  </a:moveTo>
                  <a:cubicBezTo>
                    <a:pt x="612" y="1"/>
                    <a:pt x="608" y="1"/>
                    <a:pt x="604" y="2"/>
                  </a:cubicBezTo>
                  <a:cubicBezTo>
                    <a:pt x="444" y="25"/>
                    <a:pt x="103" y="457"/>
                    <a:pt x="58" y="695"/>
                  </a:cubicBezTo>
                  <a:cubicBezTo>
                    <a:pt x="0" y="945"/>
                    <a:pt x="126" y="1741"/>
                    <a:pt x="126" y="1741"/>
                  </a:cubicBezTo>
                  <a:cubicBezTo>
                    <a:pt x="126" y="1741"/>
                    <a:pt x="136" y="1742"/>
                    <a:pt x="152" y="1742"/>
                  </a:cubicBezTo>
                  <a:cubicBezTo>
                    <a:pt x="215" y="1742"/>
                    <a:pt x="369" y="1734"/>
                    <a:pt x="387" y="1662"/>
                  </a:cubicBezTo>
                  <a:cubicBezTo>
                    <a:pt x="387" y="1662"/>
                    <a:pt x="774" y="1127"/>
                    <a:pt x="797" y="752"/>
                  </a:cubicBezTo>
                  <a:cubicBezTo>
                    <a:pt x="808" y="387"/>
                    <a:pt x="765" y="1"/>
                    <a:pt x="6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22"/>
            <p:cNvSpPr/>
            <p:nvPr/>
          </p:nvSpPr>
          <p:spPr>
            <a:xfrm>
              <a:off x="1703072" y="4195863"/>
              <a:ext cx="268469" cy="569287"/>
            </a:xfrm>
            <a:custGeom>
              <a:avLst/>
              <a:gdLst/>
              <a:ahLst/>
              <a:cxnLst/>
              <a:rect l="l" t="t" r="r" b="b"/>
              <a:pathLst>
                <a:path w="888" h="1883" extrusionOk="0">
                  <a:moveTo>
                    <a:pt x="167" y="0"/>
                  </a:moveTo>
                  <a:cubicBezTo>
                    <a:pt x="161" y="0"/>
                    <a:pt x="155" y="2"/>
                    <a:pt x="149" y="5"/>
                  </a:cubicBezTo>
                  <a:cubicBezTo>
                    <a:pt x="23" y="84"/>
                    <a:pt x="0" y="835"/>
                    <a:pt x="69" y="1062"/>
                  </a:cubicBezTo>
                  <a:cubicBezTo>
                    <a:pt x="122" y="1283"/>
                    <a:pt x="534" y="1883"/>
                    <a:pt x="694" y="1883"/>
                  </a:cubicBezTo>
                  <a:cubicBezTo>
                    <a:pt x="707" y="1883"/>
                    <a:pt x="719" y="1879"/>
                    <a:pt x="728" y="1870"/>
                  </a:cubicBezTo>
                  <a:cubicBezTo>
                    <a:pt x="728" y="1870"/>
                    <a:pt x="888" y="1324"/>
                    <a:pt x="751" y="1006"/>
                  </a:cubicBezTo>
                  <a:cubicBezTo>
                    <a:pt x="621" y="701"/>
                    <a:pt x="313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22"/>
            <p:cNvSpPr/>
            <p:nvPr/>
          </p:nvSpPr>
          <p:spPr>
            <a:xfrm>
              <a:off x="1521674" y="3126825"/>
              <a:ext cx="552962" cy="300818"/>
            </a:xfrm>
            <a:custGeom>
              <a:avLst/>
              <a:gdLst/>
              <a:ahLst/>
              <a:cxnLst/>
              <a:rect l="l" t="t" r="r" b="b"/>
              <a:pathLst>
                <a:path w="1829" h="995" extrusionOk="0">
                  <a:moveTo>
                    <a:pt x="560" y="0"/>
                  </a:moveTo>
                  <a:cubicBezTo>
                    <a:pt x="278" y="0"/>
                    <a:pt x="0" y="98"/>
                    <a:pt x="135" y="243"/>
                  </a:cubicBezTo>
                  <a:cubicBezTo>
                    <a:pt x="135" y="243"/>
                    <a:pt x="521" y="617"/>
                    <a:pt x="726" y="708"/>
                  </a:cubicBezTo>
                  <a:cubicBezTo>
                    <a:pt x="931" y="795"/>
                    <a:pt x="1384" y="995"/>
                    <a:pt x="1604" y="995"/>
                  </a:cubicBezTo>
                  <a:cubicBezTo>
                    <a:pt x="1615" y="995"/>
                    <a:pt x="1626" y="994"/>
                    <a:pt x="1636" y="993"/>
                  </a:cubicBezTo>
                  <a:cubicBezTo>
                    <a:pt x="1829" y="970"/>
                    <a:pt x="1738" y="766"/>
                    <a:pt x="1579" y="607"/>
                  </a:cubicBezTo>
                  <a:cubicBezTo>
                    <a:pt x="1431" y="447"/>
                    <a:pt x="942" y="26"/>
                    <a:pt x="646" y="3"/>
                  </a:cubicBezTo>
                  <a:cubicBezTo>
                    <a:pt x="617" y="1"/>
                    <a:pt x="58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22"/>
            <p:cNvSpPr/>
            <p:nvPr/>
          </p:nvSpPr>
          <p:spPr>
            <a:xfrm>
              <a:off x="1905935" y="3543435"/>
              <a:ext cx="576241" cy="395145"/>
            </a:xfrm>
            <a:custGeom>
              <a:avLst/>
              <a:gdLst/>
              <a:ahLst/>
              <a:cxnLst/>
              <a:rect l="l" t="t" r="r" b="b"/>
              <a:pathLst>
                <a:path w="1906" h="1307" extrusionOk="0">
                  <a:moveTo>
                    <a:pt x="229" y="0"/>
                  </a:moveTo>
                  <a:cubicBezTo>
                    <a:pt x="199" y="0"/>
                    <a:pt x="172" y="4"/>
                    <a:pt x="148" y="13"/>
                  </a:cubicBezTo>
                  <a:cubicBezTo>
                    <a:pt x="1" y="70"/>
                    <a:pt x="24" y="400"/>
                    <a:pt x="126" y="490"/>
                  </a:cubicBezTo>
                  <a:cubicBezTo>
                    <a:pt x="126" y="490"/>
                    <a:pt x="262" y="627"/>
                    <a:pt x="626" y="889"/>
                  </a:cubicBezTo>
                  <a:cubicBezTo>
                    <a:pt x="989" y="1131"/>
                    <a:pt x="1139" y="1287"/>
                    <a:pt x="1353" y="1287"/>
                  </a:cubicBezTo>
                  <a:cubicBezTo>
                    <a:pt x="1361" y="1287"/>
                    <a:pt x="1369" y="1287"/>
                    <a:pt x="1377" y="1287"/>
                  </a:cubicBezTo>
                  <a:cubicBezTo>
                    <a:pt x="1485" y="1287"/>
                    <a:pt x="1619" y="1307"/>
                    <a:pt x="1725" y="1307"/>
                  </a:cubicBezTo>
                  <a:cubicBezTo>
                    <a:pt x="1830" y="1307"/>
                    <a:pt x="1906" y="1287"/>
                    <a:pt x="1900" y="1207"/>
                  </a:cubicBezTo>
                  <a:cubicBezTo>
                    <a:pt x="1877" y="1048"/>
                    <a:pt x="1513" y="662"/>
                    <a:pt x="1070" y="377"/>
                  </a:cubicBezTo>
                  <a:cubicBezTo>
                    <a:pt x="683" y="135"/>
                    <a:pt x="402" y="0"/>
                    <a:pt x="2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22"/>
            <p:cNvSpPr/>
            <p:nvPr/>
          </p:nvSpPr>
          <p:spPr>
            <a:xfrm>
              <a:off x="2170776" y="4033210"/>
              <a:ext cx="589846" cy="533612"/>
            </a:xfrm>
            <a:custGeom>
              <a:avLst/>
              <a:gdLst/>
              <a:ahLst/>
              <a:cxnLst/>
              <a:rect l="l" t="t" r="r" b="b"/>
              <a:pathLst>
                <a:path w="1951" h="1765" extrusionOk="0">
                  <a:moveTo>
                    <a:pt x="164" y="1"/>
                  </a:moveTo>
                  <a:cubicBezTo>
                    <a:pt x="138" y="1"/>
                    <a:pt x="118" y="10"/>
                    <a:pt x="103" y="31"/>
                  </a:cubicBezTo>
                  <a:cubicBezTo>
                    <a:pt x="35" y="122"/>
                    <a:pt x="0" y="338"/>
                    <a:pt x="137" y="485"/>
                  </a:cubicBezTo>
                  <a:cubicBezTo>
                    <a:pt x="137" y="485"/>
                    <a:pt x="308" y="895"/>
                    <a:pt x="672" y="1145"/>
                  </a:cubicBezTo>
                  <a:cubicBezTo>
                    <a:pt x="1036" y="1395"/>
                    <a:pt x="1411" y="1657"/>
                    <a:pt x="1627" y="1726"/>
                  </a:cubicBezTo>
                  <a:cubicBezTo>
                    <a:pt x="1709" y="1750"/>
                    <a:pt x="1778" y="1765"/>
                    <a:pt x="1829" y="1765"/>
                  </a:cubicBezTo>
                  <a:cubicBezTo>
                    <a:pt x="1918" y="1765"/>
                    <a:pt x="1951" y="1720"/>
                    <a:pt x="1900" y="1612"/>
                  </a:cubicBezTo>
                  <a:cubicBezTo>
                    <a:pt x="1820" y="1441"/>
                    <a:pt x="1172" y="520"/>
                    <a:pt x="751" y="293"/>
                  </a:cubicBezTo>
                  <a:cubicBezTo>
                    <a:pt x="424" y="116"/>
                    <a:pt x="255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9" name="Google Shape;2289;p22"/>
          <p:cNvGrpSpPr/>
          <p:nvPr/>
        </p:nvGrpSpPr>
        <p:grpSpPr>
          <a:xfrm>
            <a:off x="-636550" y="4108429"/>
            <a:ext cx="1201590" cy="1066602"/>
            <a:chOff x="3152080" y="-2974023"/>
            <a:chExt cx="2103625" cy="1867300"/>
          </a:xfrm>
        </p:grpSpPr>
        <p:sp>
          <p:nvSpPr>
            <p:cNvPr id="2290" name="Google Shape;2290;p22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22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22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22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22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22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22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22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22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22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22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22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22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22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22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05" name="Google Shape;2305;p22"/>
          <p:cNvSpPr/>
          <p:nvPr/>
        </p:nvSpPr>
        <p:spPr>
          <a:xfrm rot="1146114">
            <a:off x="-628739" y="3204931"/>
            <a:ext cx="1020722" cy="219544"/>
          </a:xfrm>
          <a:custGeom>
            <a:avLst/>
            <a:gdLst/>
            <a:ahLst/>
            <a:cxnLst/>
            <a:rect l="l" t="t" r="r" b="b"/>
            <a:pathLst>
              <a:path w="7848" h="1688" extrusionOk="0">
                <a:moveTo>
                  <a:pt x="3829" y="1"/>
                </a:moveTo>
                <a:cubicBezTo>
                  <a:pt x="3441" y="1"/>
                  <a:pt x="3088" y="48"/>
                  <a:pt x="2810" y="166"/>
                </a:cubicBezTo>
                <a:cubicBezTo>
                  <a:pt x="1377" y="769"/>
                  <a:pt x="0" y="1349"/>
                  <a:pt x="945" y="1406"/>
                </a:cubicBezTo>
                <a:cubicBezTo>
                  <a:pt x="1679" y="1450"/>
                  <a:pt x="4567" y="1688"/>
                  <a:pt x="6171" y="1688"/>
                </a:cubicBezTo>
                <a:cubicBezTo>
                  <a:pt x="6655" y="1688"/>
                  <a:pt x="7022" y="1666"/>
                  <a:pt x="7177" y="1611"/>
                </a:cubicBezTo>
                <a:cubicBezTo>
                  <a:pt x="7848" y="1372"/>
                  <a:pt x="7620" y="803"/>
                  <a:pt x="7620" y="803"/>
                </a:cubicBezTo>
                <a:cubicBezTo>
                  <a:pt x="7620" y="803"/>
                  <a:pt x="5427" y="1"/>
                  <a:pt x="3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6" name="Google Shape;2306;p22"/>
          <p:cNvSpPr/>
          <p:nvPr/>
        </p:nvSpPr>
        <p:spPr>
          <a:xfrm>
            <a:off x="-29795" y="2535221"/>
            <a:ext cx="228000" cy="611944"/>
          </a:xfrm>
          <a:custGeom>
            <a:avLst/>
            <a:gdLst/>
            <a:ahLst/>
            <a:cxnLst/>
            <a:rect l="l" t="t" r="r" b="b"/>
            <a:pathLst>
              <a:path w="1753" h="4705" extrusionOk="0">
                <a:moveTo>
                  <a:pt x="382" y="0"/>
                </a:moveTo>
                <a:cubicBezTo>
                  <a:pt x="130" y="0"/>
                  <a:pt x="0" y="806"/>
                  <a:pt x="56" y="1798"/>
                </a:cubicBezTo>
                <a:cubicBezTo>
                  <a:pt x="113" y="2810"/>
                  <a:pt x="1398" y="4619"/>
                  <a:pt x="1398" y="4619"/>
                </a:cubicBezTo>
                <a:cubicBezTo>
                  <a:pt x="1438" y="4678"/>
                  <a:pt x="1473" y="4704"/>
                  <a:pt x="1504" y="4704"/>
                </a:cubicBezTo>
                <a:cubicBezTo>
                  <a:pt x="1727" y="4704"/>
                  <a:pt x="1752" y="3341"/>
                  <a:pt x="1603" y="2503"/>
                </a:cubicBezTo>
                <a:cubicBezTo>
                  <a:pt x="1421" y="1559"/>
                  <a:pt x="648" y="47"/>
                  <a:pt x="398" y="1"/>
                </a:cubicBezTo>
                <a:cubicBezTo>
                  <a:pt x="392" y="1"/>
                  <a:pt x="387" y="0"/>
                  <a:pt x="38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07" name="Google Shape;2307;p22"/>
          <p:cNvGrpSpPr/>
          <p:nvPr/>
        </p:nvGrpSpPr>
        <p:grpSpPr>
          <a:xfrm>
            <a:off x="182399" y="1450699"/>
            <a:ext cx="280657" cy="304237"/>
            <a:chOff x="1249275" y="3126825"/>
            <a:chExt cx="1511347" cy="1638325"/>
          </a:xfrm>
        </p:grpSpPr>
        <p:sp>
          <p:nvSpPr>
            <p:cNvPr id="2308" name="Google Shape;2308;p22"/>
            <p:cNvSpPr/>
            <p:nvPr/>
          </p:nvSpPr>
          <p:spPr>
            <a:xfrm>
              <a:off x="1448510" y="3182756"/>
              <a:ext cx="784244" cy="1365322"/>
            </a:xfrm>
            <a:custGeom>
              <a:avLst/>
              <a:gdLst/>
              <a:ahLst/>
              <a:cxnLst/>
              <a:rect l="l" t="t" r="r" b="b"/>
              <a:pathLst>
                <a:path w="2594" h="4516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683" y="1468"/>
                    <a:pt x="968" y="2105"/>
                  </a:cubicBezTo>
                  <a:cubicBezTo>
                    <a:pt x="1241" y="2742"/>
                    <a:pt x="1206" y="3139"/>
                    <a:pt x="1673" y="3720"/>
                  </a:cubicBezTo>
                  <a:cubicBezTo>
                    <a:pt x="2139" y="4288"/>
                    <a:pt x="2594" y="4516"/>
                    <a:pt x="2594" y="4516"/>
                  </a:cubicBezTo>
                  <a:cubicBezTo>
                    <a:pt x="2594" y="4516"/>
                    <a:pt x="2503" y="3731"/>
                    <a:pt x="2014" y="2924"/>
                  </a:cubicBezTo>
                  <a:cubicBezTo>
                    <a:pt x="1514" y="2116"/>
                    <a:pt x="1411" y="1888"/>
                    <a:pt x="1082" y="1411"/>
                  </a:cubicBezTo>
                  <a:cubicBezTo>
                    <a:pt x="741" y="945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22"/>
            <p:cNvSpPr/>
            <p:nvPr/>
          </p:nvSpPr>
          <p:spPr>
            <a:xfrm>
              <a:off x="1249275" y="3271943"/>
              <a:ext cx="203166" cy="554473"/>
            </a:xfrm>
            <a:custGeom>
              <a:avLst/>
              <a:gdLst/>
              <a:ahLst/>
              <a:cxnLst/>
              <a:rect l="l" t="t" r="r" b="b"/>
              <a:pathLst>
                <a:path w="672" h="1834" extrusionOk="0">
                  <a:moveTo>
                    <a:pt x="407" y="1"/>
                  </a:moveTo>
                  <a:cubicBezTo>
                    <a:pt x="404" y="1"/>
                    <a:pt x="401" y="1"/>
                    <a:pt x="399" y="1"/>
                  </a:cubicBezTo>
                  <a:cubicBezTo>
                    <a:pt x="285" y="13"/>
                    <a:pt x="91" y="115"/>
                    <a:pt x="46" y="354"/>
                  </a:cubicBezTo>
                  <a:cubicBezTo>
                    <a:pt x="0" y="604"/>
                    <a:pt x="0" y="1491"/>
                    <a:pt x="80" y="1651"/>
                  </a:cubicBezTo>
                  <a:cubicBezTo>
                    <a:pt x="132" y="1761"/>
                    <a:pt x="169" y="1833"/>
                    <a:pt x="220" y="1833"/>
                  </a:cubicBezTo>
                  <a:cubicBezTo>
                    <a:pt x="247" y="1833"/>
                    <a:pt x="279" y="1812"/>
                    <a:pt x="319" y="1764"/>
                  </a:cubicBezTo>
                  <a:cubicBezTo>
                    <a:pt x="319" y="1764"/>
                    <a:pt x="569" y="1298"/>
                    <a:pt x="626" y="1059"/>
                  </a:cubicBezTo>
                  <a:cubicBezTo>
                    <a:pt x="672" y="820"/>
                    <a:pt x="660" y="524"/>
                    <a:pt x="603" y="365"/>
                  </a:cubicBezTo>
                  <a:cubicBezTo>
                    <a:pt x="547" y="221"/>
                    <a:pt x="514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22"/>
            <p:cNvSpPr/>
            <p:nvPr/>
          </p:nvSpPr>
          <p:spPr>
            <a:xfrm>
              <a:off x="1407393" y="3763531"/>
              <a:ext cx="244585" cy="526659"/>
            </a:xfrm>
            <a:custGeom>
              <a:avLst/>
              <a:gdLst/>
              <a:ahLst/>
              <a:cxnLst/>
              <a:rect l="l" t="t" r="r" b="b"/>
              <a:pathLst>
                <a:path w="809" h="1742" extrusionOk="0">
                  <a:moveTo>
                    <a:pt x="616" y="1"/>
                  </a:moveTo>
                  <a:cubicBezTo>
                    <a:pt x="612" y="1"/>
                    <a:pt x="608" y="1"/>
                    <a:pt x="604" y="2"/>
                  </a:cubicBezTo>
                  <a:cubicBezTo>
                    <a:pt x="444" y="25"/>
                    <a:pt x="103" y="457"/>
                    <a:pt x="58" y="695"/>
                  </a:cubicBezTo>
                  <a:cubicBezTo>
                    <a:pt x="0" y="945"/>
                    <a:pt x="126" y="1741"/>
                    <a:pt x="126" y="1741"/>
                  </a:cubicBezTo>
                  <a:cubicBezTo>
                    <a:pt x="126" y="1741"/>
                    <a:pt x="136" y="1742"/>
                    <a:pt x="152" y="1742"/>
                  </a:cubicBezTo>
                  <a:cubicBezTo>
                    <a:pt x="215" y="1742"/>
                    <a:pt x="369" y="1734"/>
                    <a:pt x="387" y="1662"/>
                  </a:cubicBezTo>
                  <a:cubicBezTo>
                    <a:pt x="387" y="1662"/>
                    <a:pt x="774" y="1127"/>
                    <a:pt x="797" y="752"/>
                  </a:cubicBezTo>
                  <a:cubicBezTo>
                    <a:pt x="808" y="387"/>
                    <a:pt x="765" y="1"/>
                    <a:pt x="6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22"/>
            <p:cNvSpPr/>
            <p:nvPr/>
          </p:nvSpPr>
          <p:spPr>
            <a:xfrm>
              <a:off x="1703072" y="4195863"/>
              <a:ext cx="268469" cy="569287"/>
            </a:xfrm>
            <a:custGeom>
              <a:avLst/>
              <a:gdLst/>
              <a:ahLst/>
              <a:cxnLst/>
              <a:rect l="l" t="t" r="r" b="b"/>
              <a:pathLst>
                <a:path w="888" h="1883" extrusionOk="0">
                  <a:moveTo>
                    <a:pt x="167" y="0"/>
                  </a:moveTo>
                  <a:cubicBezTo>
                    <a:pt x="161" y="0"/>
                    <a:pt x="155" y="2"/>
                    <a:pt x="149" y="5"/>
                  </a:cubicBezTo>
                  <a:cubicBezTo>
                    <a:pt x="23" y="84"/>
                    <a:pt x="0" y="835"/>
                    <a:pt x="69" y="1062"/>
                  </a:cubicBezTo>
                  <a:cubicBezTo>
                    <a:pt x="122" y="1283"/>
                    <a:pt x="534" y="1883"/>
                    <a:pt x="694" y="1883"/>
                  </a:cubicBezTo>
                  <a:cubicBezTo>
                    <a:pt x="707" y="1883"/>
                    <a:pt x="719" y="1879"/>
                    <a:pt x="728" y="1870"/>
                  </a:cubicBezTo>
                  <a:cubicBezTo>
                    <a:pt x="728" y="1870"/>
                    <a:pt x="888" y="1324"/>
                    <a:pt x="751" y="1006"/>
                  </a:cubicBezTo>
                  <a:cubicBezTo>
                    <a:pt x="621" y="701"/>
                    <a:pt x="313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22"/>
            <p:cNvSpPr/>
            <p:nvPr/>
          </p:nvSpPr>
          <p:spPr>
            <a:xfrm>
              <a:off x="1521674" y="3126825"/>
              <a:ext cx="552962" cy="300818"/>
            </a:xfrm>
            <a:custGeom>
              <a:avLst/>
              <a:gdLst/>
              <a:ahLst/>
              <a:cxnLst/>
              <a:rect l="l" t="t" r="r" b="b"/>
              <a:pathLst>
                <a:path w="1829" h="995" extrusionOk="0">
                  <a:moveTo>
                    <a:pt x="560" y="0"/>
                  </a:moveTo>
                  <a:cubicBezTo>
                    <a:pt x="278" y="0"/>
                    <a:pt x="0" y="98"/>
                    <a:pt x="135" y="243"/>
                  </a:cubicBezTo>
                  <a:cubicBezTo>
                    <a:pt x="135" y="243"/>
                    <a:pt x="521" y="617"/>
                    <a:pt x="726" y="708"/>
                  </a:cubicBezTo>
                  <a:cubicBezTo>
                    <a:pt x="931" y="795"/>
                    <a:pt x="1384" y="995"/>
                    <a:pt x="1604" y="995"/>
                  </a:cubicBezTo>
                  <a:cubicBezTo>
                    <a:pt x="1615" y="995"/>
                    <a:pt x="1626" y="994"/>
                    <a:pt x="1636" y="993"/>
                  </a:cubicBezTo>
                  <a:cubicBezTo>
                    <a:pt x="1829" y="970"/>
                    <a:pt x="1738" y="766"/>
                    <a:pt x="1579" y="607"/>
                  </a:cubicBezTo>
                  <a:cubicBezTo>
                    <a:pt x="1431" y="447"/>
                    <a:pt x="942" y="26"/>
                    <a:pt x="646" y="3"/>
                  </a:cubicBezTo>
                  <a:cubicBezTo>
                    <a:pt x="617" y="1"/>
                    <a:pt x="58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22"/>
            <p:cNvSpPr/>
            <p:nvPr/>
          </p:nvSpPr>
          <p:spPr>
            <a:xfrm>
              <a:off x="1905935" y="3543435"/>
              <a:ext cx="576241" cy="395145"/>
            </a:xfrm>
            <a:custGeom>
              <a:avLst/>
              <a:gdLst/>
              <a:ahLst/>
              <a:cxnLst/>
              <a:rect l="l" t="t" r="r" b="b"/>
              <a:pathLst>
                <a:path w="1906" h="1307" extrusionOk="0">
                  <a:moveTo>
                    <a:pt x="229" y="0"/>
                  </a:moveTo>
                  <a:cubicBezTo>
                    <a:pt x="199" y="0"/>
                    <a:pt x="172" y="4"/>
                    <a:pt x="148" y="13"/>
                  </a:cubicBezTo>
                  <a:cubicBezTo>
                    <a:pt x="1" y="70"/>
                    <a:pt x="24" y="400"/>
                    <a:pt x="126" y="490"/>
                  </a:cubicBezTo>
                  <a:cubicBezTo>
                    <a:pt x="126" y="490"/>
                    <a:pt x="262" y="627"/>
                    <a:pt x="626" y="889"/>
                  </a:cubicBezTo>
                  <a:cubicBezTo>
                    <a:pt x="989" y="1131"/>
                    <a:pt x="1139" y="1287"/>
                    <a:pt x="1353" y="1287"/>
                  </a:cubicBezTo>
                  <a:cubicBezTo>
                    <a:pt x="1361" y="1287"/>
                    <a:pt x="1369" y="1287"/>
                    <a:pt x="1377" y="1287"/>
                  </a:cubicBezTo>
                  <a:cubicBezTo>
                    <a:pt x="1485" y="1287"/>
                    <a:pt x="1619" y="1307"/>
                    <a:pt x="1725" y="1307"/>
                  </a:cubicBezTo>
                  <a:cubicBezTo>
                    <a:pt x="1830" y="1307"/>
                    <a:pt x="1906" y="1287"/>
                    <a:pt x="1900" y="1207"/>
                  </a:cubicBezTo>
                  <a:cubicBezTo>
                    <a:pt x="1877" y="1048"/>
                    <a:pt x="1513" y="662"/>
                    <a:pt x="1070" y="377"/>
                  </a:cubicBezTo>
                  <a:cubicBezTo>
                    <a:pt x="683" y="135"/>
                    <a:pt x="402" y="0"/>
                    <a:pt x="2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22"/>
            <p:cNvSpPr/>
            <p:nvPr/>
          </p:nvSpPr>
          <p:spPr>
            <a:xfrm>
              <a:off x="2170776" y="4033210"/>
              <a:ext cx="589846" cy="533612"/>
            </a:xfrm>
            <a:custGeom>
              <a:avLst/>
              <a:gdLst/>
              <a:ahLst/>
              <a:cxnLst/>
              <a:rect l="l" t="t" r="r" b="b"/>
              <a:pathLst>
                <a:path w="1951" h="1765" extrusionOk="0">
                  <a:moveTo>
                    <a:pt x="164" y="1"/>
                  </a:moveTo>
                  <a:cubicBezTo>
                    <a:pt x="138" y="1"/>
                    <a:pt x="118" y="10"/>
                    <a:pt x="103" y="31"/>
                  </a:cubicBezTo>
                  <a:cubicBezTo>
                    <a:pt x="35" y="122"/>
                    <a:pt x="0" y="338"/>
                    <a:pt x="137" y="485"/>
                  </a:cubicBezTo>
                  <a:cubicBezTo>
                    <a:pt x="137" y="485"/>
                    <a:pt x="308" y="895"/>
                    <a:pt x="672" y="1145"/>
                  </a:cubicBezTo>
                  <a:cubicBezTo>
                    <a:pt x="1036" y="1395"/>
                    <a:pt x="1411" y="1657"/>
                    <a:pt x="1627" y="1726"/>
                  </a:cubicBezTo>
                  <a:cubicBezTo>
                    <a:pt x="1709" y="1750"/>
                    <a:pt x="1778" y="1765"/>
                    <a:pt x="1829" y="1765"/>
                  </a:cubicBezTo>
                  <a:cubicBezTo>
                    <a:pt x="1918" y="1765"/>
                    <a:pt x="1951" y="1720"/>
                    <a:pt x="1900" y="1612"/>
                  </a:cubicBezTo>
                  <a:cubicBezTo>
                    <a:pt x="1820" y="1441"/>
                    <a:pt x="1172" y="520"/>
                    <a:pt x="751" y="293"/>
                  </a:cubicBezTo>
                  <a:cubicBezTo>
                    <a:pt x="424" y="116"/>
                    <a:pt x="255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34" name="Google Shape;3934;p36"/>
          <p:cNvGrpSpPr/>
          <p:nvPr/>
        </p:nvGrpSpPr>
        <p:grpSpPr>
          <a:xfrm rot="5400000" flipH="1">
            <a:off x="7435507" y="3063470"/>
            <a:ext cx="2203418" cy="2509019"/>
            <a:chOff x="5076050" y="2494226"/>
            <a:chExt cx="2203418" cy="2509019"/>
          </a:xfrm>
        </p:grpSpPr>
        <p:sp>
          <p:nvSpPr>
            <p:cNvPr id="3935" name="Google Shape;3935;p36"/>
            <p:cNvSpPr/>
            <p:nvPr/>
          </p:nvSpPr>
          <p:spPr>
            <a:xfrm>
              <a:off x="5076050" y="2494226"/>
              <a:ext cx="2203418" cy="2509019"/>
            </a:xfrm>
            <a:custGeom>
              <a:avLst/>
              <a:gdLst/>
              <a:ahLst/>
              <a:cxnLst/>
              <a:rect l="l" t="t" r="r" b="b"/>
              <a:pathLst>
                <a:path w="15992" h="18210" extrusionOk="0">
                  <a:moveTo>
                    <a:pt x="13273" y="0"/>
                  </a:moveTo>
                  <a:lnTo>
                    <a:pt x="10930" y="455"/>
                  </a:lnTo>
                  <a:cubicBezTo>
                    <a:pt x="10930" y="455"/>
                    <a:pt x="10088" y="705"/>
                    <a:pt x="9463" y="922"/>
                  </a:cubicBezTo>
                  <a:cubicBezTo>
                    <a:pt x="8837" y="1127"/>
                    <a:pt x="8371" y="1172"/>
                    <a:pt x="7462" y="1297"/>
                  </a:cubicBezTo>
                  <a:cubicBezTo>
                    <a:pt x="6540" y="1422"/>
                    <a:pt x="6324" y="1251"/>
                    <a:pt x="5152" y="1502"/>
                  </a:cubicBezTo>
                  <a:cubicBezTo>
                    <a:pt x="5141" y="1513"/>
                    <a:pt x="5130" y="1513"/>
                    <a:pt x="5119" y="1513"/>
                  </a:cubicBezTo>
                  <a:cubicBezTo>
                    <a:pt x="4925" y="1559"/>
                    <a:pt x="4755" y="1593"/>
                    <a:pt x="4606" y="1627"/>
                  </a:cubicBezTo>
                  <a:cubicBezTo>
                    <a:pt x="4505" y="1650"/>
                    <a:pt x="4414" y="1673"/>
                    <a:pt x="4323" y="1695"/>
                  </a:cubicBezTo>
                  <a:cubicBezTo>
                    <a:pt x="4242" y="1718"/>
                    <a:pt x="4163" y="1729"/>
                    <a:pt x="4095" y="1752"/>
                  </a:cubicBezTo>
                  <a:cubicBezTo>
                    <a:pt x="3936" y="1786"/>
                    <a:pt x="3799" y="1820"/>
                    <a:pt x="3674" y="1843"/>
                  </a:cubicBezTo>
                  <a:lnTo>
                    <a:pt x="3367" y="1877"/>
                  </a:lnTo>
                  <a:cubicBezTo>
                    <a:pt x="3299" y="1883"/>
                    <a:pt x="3231" y="1886"/>
                    <a:pt x="3160" y="1886"/>
                  </a:cubicBezTo>
                  <a:cubicBezTo>
                    <a:pt x="3089" y="1886"/>
                    <a:pt x="3015" y="1883"/>
                    <a:pt x="2935" y="1877"/>
                  </a:cubicBezTo>
                  <a:cubicBezTo>
                    <a:pt x="2264" y="1843"/>
                    <a:pt x="171" y="1797"/>
                    <a:pt x="171" y="1797"/>
                  </a:cubicBezTo>
                  <a:lnTo>
                    <a:pt x="137" y="5232"/>
                  </a:lnTo>
                  <a:lnTo>
                    <a:pt x="125" y="5664"/>
                  </a:lnTo>
                  <a:lnTo>
                    <a:pt x="103" y="8292"/>
                  </a:lnTo>
                  <a:lnTo>
                    <a:pt x="92" y="8826"/>
                  </a:lnTo>
                  <a:lnTo>
                    <a:pt x="80" y="9293"/>
                  </a:lnTo>
                  <a:lnTo>
                    <a:pt x="80" y="9850"/>
                  </a:lnTo>
                  <a:lnTo>
                    <a:pt x="69" y="10339"/>
                  </a:lnTo>
                  <a:lnTo>
                    <a:pt x="69" y="10885"/>
                  </a:lnTo>
                  <a:lnTo>
                    <a:pt x="46" y="12556"/>
                  </a:lnTo>
                  <a:lnTo>
                    <a:pt x="34" y="14047"/>
                  </a:lnTo>
                  <a:lnTo>
                    <a:pt x="34" y="14547"/>
                  </a:lnTo>
                  <a:lnTo>
                    <a:pt x="34" y="14934"/>
                  </a:lnTo>
                  <a:lnTo>
                    <a:pt x="24" y="15058"/>
                  </a:lnTo>
                  <a:lnTo>
                    <a:pt x="24" y="15491"/>
                  </a:lnTo>
                  <a:lnTo>
                    <a:pt x="24" y="16208"/>
                  </a:lnTo>
                  <a:lnTo>
                    <a:pt x="1" y="17914"/>
                  </a:lnTo>
                  <a:lnTo>
                    <a:pt x="1047" y="18209"/>
                  </a:lnTo>
                  <a:cubicBezTo>
                    <a:pt x="1047" y="18209"/>
                    <a:pt x="1434" y="17868"/>
                    <a:pt x="1684" y="17197"/>
                  </a:cubicBezTo>
                  <a:cubicBezTo>
                    <a:pt x="1934" y="16537"/>
                    <a:pt x="1968" y="16287"/>
                    <a:pt x="2389" y="15741"/>
                  </a:cubicBezTo>
                  <a:cubicBezTo>
                    <a:pt x="2809" y="15195"/>
                    <a:pt x="2184" y="14854"/>
                    <a:pt x="3481" y="14229"/>
                  </a:cubicBezTo>
                  <a:cubicBezTo>
                    <a:pt x="4777" y="13603"/>
                    <a:pt x="4402" y="14024"/>
                    <a:pt x="5323" y="13102"/>
                  </a:cubicBezTo>
                  <a:cubicBezTo>
                    <a:pt x="5357" y="13057"/>
                    <a:pt x="5403" y="13023"/>
                    <a:pt x="5437" y="12978"/>
                  </a:cubicBezTo>
                  <a:cubicBezTo>
                    <a:pt x="5585" y="12841"/>
                    <a:pt x="5698" y="12716"/>
                    <a:pt x="5801" y="12614"/>
                  </a:cubicBezTo>
                  <a:cubicBezTo>
                    <a:pt x="5880" y="12523"/>
                    <a:pt x="5960" y="12443"/>
                    <a:pt x="6017" y="12374"/>
                  </a:cubicBezTo>
                  <a:cubicBezTo>
                    <a:pt x="6153" y="12227"/>
                    <a:pt x="6256" y="12113"/>
                    <a:pt x="6358" y="11999"/>
                  </a:cubicBezTo>
                  <a:cubicBezTo>
                    <a:pt x="6403" y="11954"/>
                    <a:pt x="6461" y="11897"/>
                    <a:pt x="6506" y="11840"/>
                  </a:cubicBezTo>
                  <a:cubicBezTo>
                    <a:pt x="6574" y="11772"/>
                    <a:pt x="6631" y="11704"/>
                    <a:pt x="6711" y="11624"/>
                  </a:cubicBezTo>
                  <a:cubicBezTo>
                    <a:pt x="6734" y="11601"/>
                    <a:pt x="6756" y="11578"/>
                    <a:pt x="6790" y="11555"/>
                  </a:cubicBezTo>
                  <a:cubicBezTo>
                    <a:pt x="6881" y="11454"/>
                    <a:pt x="6984" y="11385"/>
                    <a:pt x="7075" y="11340"/>
                  </a:cubicBezTo>
                  <a:cubicBezTo>
                    <a:pt x="7131" y="11317"/>
                    <a:pt x="7177" y="11294"/>
                    <a:pt x="7234" y="11272"/>
                  </a:cubicBezTo>
                  <a:cubicBezTo>
                    <a:pt x="7575" y="11158"/>
                    <a:pt x="7939" y="11181"/>
                    <a:pt x="8462" y="10714"/>
                  </a:cubicBezTo>
                  <a:cubicBezTo>
                    <a:pt x="9213" y="10043"/>
                    <a:pt x="9509" y="9839"/>
                    <a:pt x="10305" y="9338"/>
                  </a:cubicBezTo>
                  <a:cubicBezTo>
                    <a:pt x="11101" y="8826"/>
                    <a:pt x="11135" y="9122"/>
                    <a:pt x="11897" y="8416"/>
                  </a:cubicBezTo>
                  <a:cubicBezTo>
                    <a:pt x="12648" y="7700"/>
                    <a:pt x="13523" y="7700"/>
                    <a:pt x="14069" y="7575"/>
                  </a:cubicBezTo>
                  <a:cubicBezTo>
                    <a:pt x="14615" y="7450"/>
                    <a:pt x="15616" y="6950"/>
                    <a:pt x="15616" y="6950"/>
                  </a:cubicBezTo>
                  <a:lnTo>
                    <a:pt x="15991" y="5358"/>
                  </a:lnTo>
                  <a:lnTo>
                    <a:pt x="15286" y="3640"/>
                  </a:lnTo>
                  <a:lnTo>
                    <a:pt x="15070" y="1797"/>
                  </a:lnTo>
                  <a:lnTo>
                    <a:pt x="14445" y="626"/>
                  </a:lnTo>
                  <a:lnTo>
                    <a:pt x="132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36"/>
            <p:cNvSpPr/>
            <p:nvPr/>
          </p:nvSpPr>
          <p:spPr>
            <a:xfrm>
              <a:off x="5152794" y="3132291"/>
              <a:ext cx="501528" cy="205158"/>
            </a:xfrm>
            <a:custGeom>
              <a:avLst/>
              <a:gdLst/>
              <a:ahLst/>
              <a:cxnLst/>
              <a:rect l="l" t="t" r="r" b="b"/>
              <a:pathLst>
                <a:path w="3640" h="1489" extrusionOk="0">
                  <a:moveTo>
                    <a:pt x="353" y="0"/>
                  </a:moveTo>
                  <a:cubicBezTo>
                    <a:pt x="132" y="0"/>
                    <a:pt x="1" y="32"/>
                    <a:pt x="1" y="32"/>
                  </a:cubicBezTo>
                  <a:cubicBezTo>
                    <a:pt x="1" y="32"/>
                    <a:pt x="410" y="442"/>
                    <a:pt x="1082" y="692"/>
                  </a:cubicBezTo>
                  <a:cubicBezTo>
                    <a:pt x="1752" y="942"/>
                    <a:pt x="1923" y="1033"/>
                    <a:pt x="2343" y="1159"/>
                  </a:cubicBezTo>
                  <a:cubicBezTo>
                    <a:pt x="2765" y="1283"/>
                    <a:pt x="3640" y="1488"/>
                    <a:pt x="3640" y="1488"/>
                  </a:cubicBezTo>
                  <a:cubicBezTo>
                    <a:pt x="3640" y="1488"/>
                    <a:pt x="2548" y="942"/>
                    <a:pt x="2093" y="692"/>
                  </a:cubicBezTo>
                  <a:cubicBezTo>
                    <a:pt x="1627" y="442"/>
                    <a:pt x="1456" y="192"/>
                    <a:pt x="922" y="67"/>
                  </a:cubicBezTo>
                  <a:cubicBezTo>
                    <a:pt x="699" y="16"/>
                    <a:pt x="505" y="0"/>
                    <a:pt x="3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36"/>
            <p:cNvSpPr/>
            <p:nvPr/>
          </p:nvSpPr>
          <p:spPr>
            <a:xfrm>
              <a:off x="5550845" y="3135047"/>
              <a:ext cx="124004" cy="165201"/>
            </a:xfrm>
            <a:custGeom>
              <a:avLst/>
              <a:gdLst/>
              <a:ahLst/>
              <a:cxnLst/>
              <a:rect l="l" t="t" r="r" b="b"/>
              <a:pathLst>
                <a:path w="900" h="1199" extrusionOk="0">
                  <a:moveTo>
                    <a:pt x="51" y="1"/>
                  </a:moveTo>
                  <a:cubicBezTo>
                    <a:pt x="17" y="1"/>
                    <a:pt x="0" y="26"/>
                    <a:pt x="0" y="92"/>
                  </a:cubicBezTo>
                  <a:cubicBezTo>
                    <a:pt x="0" y="92"/>
                    <a:pt x="58" y="490"/>
                    <a:pt x="137" y="661"/>
                  </a:cubicBezTo>
                  <a:cubicBezTo>
                    <a:pt x="228" y="820"/>
                    <a:pt x="376" y="990"/>
                    <a:pt x="478" y="1059"/>
                  </a:cubicBezTo>
                  <a:cubicBezTo>
                    <a:pt x="563" y="1106"/>
                    <a:pt x="662" y="1199"/>
                    <a:pt x="733" y="1199"/>
                  </a:cubicBezTo>
                  <a:cubicBezTo>
                    <a:pt x="748" y="1199"/>
                    <a:pt x="762" y="1194"/>
                    <a:pt x="774" y="1184"/>
                  </a:cubicBezTo>
                  <a:cubicBezTo>
                    <a:pt x="831" y="1116"/>
                    <a:pt x="899" y="968"/>
                    <a:pt x="808" y="798"/>
                  </a:cubicBezTo>
                  <a:cubicBezTo>
                    <a:pt x="728" y="638"/>
                    <a:pt x="308" y="115"/>
                    <a:pt x="182" y="47"/>
                  </a:cubicBezTo>
                  <a:cubicBezTo>
                    <a:pt x="124" y="20"/>
                    <a:pt x="80" y="1"/>
                    <a:pt x="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36"/>
            <p:cNvSpPr/>
            <p:nvPr/>
          </p:nvSpPr>
          <p:spPr>
            <a:xfrm>
              <a:off x="5400387" y="3038049"/>
              <a:ext cx="103612" cy="175397"/>
            </a:xfrm>
            <a:custGeom>
              <a:avLst/>
              <a:gdLst/>
              <a:ahLst/>
              <a:cxnLst/>
              <a:rect l="l" t="t" r="r" b="b"/>
              <a:pathLst>
                <a:path w="752" h="1273" extrusionOk="0">
                  <a:moveTo>
                    <a:pt x="149" y="0"/>
                  </a:moveTo>
                  <a:cubicBezTo>
                    <a:pt x="149" y="0"/>
                    <a:pt x="1" y="102"/>
                    <a:pt x="23" y="170"/>
                  </a:cubicBezTo>
                  <a:cubicBezTo>
                    <a:pt x="23" y="170"/>
                    <a:pt x="46" y="671"/>
                    <a:pt x="205" y="898"/>
                  </a:cubicBezTo>
                  <a:cubicBezTo>
                    <a:pt x="349" y="1089"/>
                    <a:pt x="516" y="1273"/>
                    <a:pt x="620" y="1273"/>
                  </a:cubicBezTo>
                  <a:cubicBezTo>
                    <a:pt x="640" y="1273"/>
                    <a:pt x="657" y="1266"/>
                    <a:pt x="672" y="1251"/>
                  </a:cubicBezTo>
                  <a:cubicBezTo>
                    <a:pt x="751" y="1171"/>
                    <a:pt x="751" y="751"/>
                    <a:pt x="672" y="580"/>
                  </a:cubicBezTo>
                  <a:cubicBezTo>
                    <a:pt x="581" y="421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36"/>
            <p:cNvSpPr/>
            <p:nvPr/>
          </p:nvSpPr>
          <p:spPr>
            <a:xfrm>
              <a:off x="5190409" y="3005670"/>
              <a:ext cx="172504" cy="124693"/>
            </a:xfrm>
            <a:custGeom>
              <a:avLst/>
              <a:gdLst/>
              <a:ahLst/>
              <a:cxnLst/>
              <a:rect l="l" t="t" r="r" b="b"/>
              <a:pathLst>
                <a:path w="1252" h="905" extrusionOk="0">
                  <a:moveTo>
                    <a:pt x="92" y="1"/>
                  </a:moveTo>
                  <a:cubicBezTo>
                    <a:pt x="38" y="1"/>
                    <a:pt x="3" y="13"/>
                    <a:pt x="1" y="41"/>
                  </a:cubicBezTo>
                  <a:cubicBezTo>
                    <a:pt x="1" y="41"/>
                    <a:pt x="160" y="440"/>
                    <a:pt x="387" y="565"/>
                  </a:cubicBezTo>
                  <a:cubicBezTo>
                    <a:pt x="592" y="672"/>
                    <a:pt x="1022" y="904"/>
                    <a:pt x="1162" y="904"/>
                  </a:cubicBezTo>
                  <a:cubicBezTo>
                    <a:pt x="1186" y="904"/>
                    <a:pt x="1201" y="898"/>
                    <a:pt x="1206" y="883"/>
                  </a:cubicBezTo>
                  <a:cubicBezTo>
                    <a:pt x="1252" y="781"/>
                    <a:pt x="910" y="314"/>
                    <a:pt x="774" y="213"/>
                  </a:cubicBezTo>
                  <a:cubicBezTo>
                    <a:pt x="660" y="133"/>
                    <a:pt x="271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36"/>
            <p:cNvSpPr/>
            <p:nvPr/>
          </p:nvSpPr>
          <p:spPr>
            <a:xfrm>
              <a:off x="5434833" y="3355635"/>
              <a:ext cx="207087" cy="68340"/>
            </a:xfrm>
            <a:custGeom>
              <a:avLst/>
              <a:gdLst/>
              <a:ahLst/>
              <a:cxnLst/>
              <a:rect l="l" t="t" r="r" b="b"/>
              <a:pathLst>
                <a:path w="1503" h="496" extrusionOk="0">
                  <a:moveTo>
                    <a:pt x="998" y="0"/>
                  </a:moveTo>
                  <a:cubicBezTo>
                    <a:pt x="913" y="0"/>
                    <a:pt x="831" y="4"/>
                    <a:pt x="774" y="15"/>
                  </a:cubicBezTo>
                  <a:cubicBezTo>
                    <a:pt x="604" y="61"/>
                    <a:pt x="205" y="163"/>
                    <a:pt x="104" y="266"/>
                  </a:cubicBezTo>
                  <a:cubicBezTo>
                    <a:pt x="1" y="368"/>
                    <a:pt x="149" y="459"/>
                    <a:pt x="319" y="481"/>
                  </a:cubicBezTo>
                  <a:cubicBezTo>
                    <a:pt x="374" y="489"/>
                    <a:pt x="469" y="496"/>
                    <a:pt x="577" y="496"/>
                  </a:cubicBezTo>
                  <a:cubicBezTo>
                    <a:pt x="781" y="496"/>
                    <a:pt x="1031" y="472"/>
                    <a:pt x="1150" y="390"/>
                  </a:cubicBezTo>
                  <a:cubicBezTo>
                    <a:pt x="1343" y="266"/>
                    <a:pt x="1502" y="38"/>
                    <a:pt x="1343" y="15"/>
                  </a:cubicBezTo>
                  <a:cubicBezTo>
                    <a:pt x="1343" y="15"/>
                    <a:pt x="1166" y="0"/>
                    <a:pt x="9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36"/>
            <p:cNvSpPr/>
            <p:nvPr/>
          </p:nvSpPr>
          <p:spPr>
            <a:xfrm>
              <a:off x="5209285" y="3304518"/>
              <a:ext cx="239879" cy="72474"/>
            </a:xfrm>
            <a:custGeom>
              <a:avLst/>
              <a:gdLst/>
              <a:ahLst/>
              <a:cxnLst/>
              <a:rect l="l" t="t" r="r" b="b"/>
              <a:pathLst>
                <a:path w="1741" h="526" extrusionOk="0">
                  <a:moveTo>
                    <a:pt x="1260" y="1"/>
                  </a:moveTo>
                  <a:cubicBezTo>
                    <a:pt x="1189" y="1"/>
                    <a:pt x="1100" y="3"/>
                    <a:pt x="990" y="11"/>
                  </a:cubicBezTo>
                  <a:cubicBezTo>
                    <a:pt x="649" y="33"/>
                    <a:pt x="490" y="11"/>
                    <a:pt x="364" y="113"/>
                  </a:cubicBezTo>
                  <a:cubicBezTo>
                    <a:pt x="239" y="215"/>
                    <a:pt x="0" y="329"/>
                    <a:pt x="91" y="409"/>
                  </a:cubicBezTo>
                  <a:cubicBezTo>
                    <a:pt x="153" y="471"/>
                    <a:pt x="408" y="526"/>
                    <a:pt x="705" y="526"/>
                  </a:cubicBezTo>
                  <a:cubicBezTo>
                    <a:pt x="790" y="526"/>
                    <a:pt x="879" y="521"/>
                    <a:pt x="967" y="511"/>
                  </a:cubicBezTo>
                  <a:cubicBezTo>
                    <a:pt x="1365" y="477"/>
                    <a:pt x="1615" y="409"/>
                    <a:pt x="1683" y="306"/>
                  </a:cubicBezTo>
                  <a:cubicBezTo>
                    <a:pt x="1741" y="204"/>
                    <a:pt x="1570" y="11"/>
                    <a:pt x="1468" y="11"/>
                  </a:cubicBezTo>
                  <a:cubicBezTo>
                    <a:pt x="1468" y="11"/>
                    <a:pt x="1402" y="1"/>
                    <a:pt x="1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36"/>
            <p:cNvSpPr/>
            <p:nvPr/>
          </p:nvSpPr>
          <p:spPr>
            <a:xfrm>
              <a:off x="5093273" y="3210276"/>
              <a:ext cx="174157" cy="77020"/>
            </a:xfrm>
            <a:custGeom>
              <a:avLst/>
              <a:gdLst/>
              <a:ahLst/>
              <a:cxnLst/>
              <a:rect l="l" t="t" r="r" b="b"/>
              <a:pathLst>
                <a:path w="1264" h="559" extrusionOk="0">
                  <a:moveTo>
                    <a:pt x="445" y="1"/>
                  </a:moveTo>
                  <a:cubicBezTo>
                    <a:pt x="433" y="1"/>
                    <a:pt x="422" y="1"/>
                    <a:pt x="410" y="1"/>
                  </a:cubicBezTo>
                  <a:cubicBezTo>
                    <a:pt x="273" y="12"/>
                    <a:pt x="137" y="24"/>
                    <a:pt x="12" y="35"/>
                  </a:cubicBezTo>
                  <a:lnTo>
                    <a:pt x="0" y="467"/>
                  </a:lnTo>
                  <a:cubicBezTo>
                    <a:pt x="210" y="520"/>
                    <a:pt x="440" y="559"/>
                    <a:pt x="618" y="559"/>
                  </a:cubicBezTo>
                  <a:cubicBezTo>
                    <a:pt x="672" y="559"/>
                    <a:pt x="721" y="555"/>
                    <a:pt x="763" y="547"/>
                  </a:cubicBezTo>
                  <a:cubicBezTo>
                    <a:pt x="1115" y="490"/>
                    <a:pt x="1263" y="490"/>
                    <a:pt x="1263" y="399"/>
                  </a:cubicBezTo>
                  <a:cubicBezTo>
                    <a:pt x="1263" y="320"/>
                    <a:pt x="1183" y="171"/>
                    <a:pt x="1036" y="149"/>
                  </a:cubicBezTo>
                  <a:cubicBezTo>
                    <a:pt x="1036" y="149"/>
                    <a:pt x="761" y="1"/>
                    <a:pt x="4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36"/>
            <p:cNvSpPr/>
            <p:nvPr/>
          </p:nvSpPr>
          <p:spPr>
            <a:xfrm>
              <a:off x="5710671" y="2702689"/>
              <a:ext cx="258756" cy="158312"/>
            </a:xfrm>
            <a:custGeom>
              <a:avLst/>
              <a:gdLst/>
              <a:ahLst/>
              <a:cxnLst/>
              <a:rect l="l" t="t" r="r" b="b"/>
              <a:pathLst>
                <a:path w="1878" h="1149" extrusionOk="0">
                  <a:moveTo>
                    <a:pt x="513" y="0"/>
                  </a:moveTo>
                  <a:cubicBezTo>
                    <a:pt x="319" y="46"/>
                    <a:pt x="149" y="80"/>
                    <a:pt x="0" y="114"/>
                  </a:cubicBezTo>
                  <a:cubicBezTo>
                    <a:pt x="364" y="433"/>
                    <a:pt x="490" y="706"/>
                    <a:pt x="979" y="921"/>
                  </a:cubicBezTo>
                  <a:cubicBezTo>
                    <a:pt x="1445" y="1139"/>
                    <a:pt x="1807" y="1149"/>
                    <a:pt x="1868" y="1149"/>
                  </a:cubicBezTo>
                  <a:cubicBezTo>
                    <a:pt x="1874" y="1149"/>
                    <a:pt x="1877" y="1149"/>
                    <a:pt x="1877" y="1149"/>
                  </a:cubicBezTo>
                  <a:cubicBezTo>
                    <a:pt x="1877" y="1149"/>
                    <a:pt x="1547" y="660"/>
                    <a:pt x="945" y="273"/>
                  </a:cubicBezTo>
                  <a:cubicBezTo>
                    <a:pt x="763" y="160"/>
                    <a:pt x="626" y="8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36"/>
            <p:cNvSpPr/>
            <p:nvPr/>
          </p:nvSpPr>
          <p:spPr>
            <a:xfrm>
              <a:off x="5539960" y="2748019"/>
              <a:ext cx="42299" cy="33481"/>
            </a:xfrm>
            <a:custGeom>
              <a:avLst/>
              <a:gdLst/>
              <a:ahLst/>
              <a:cxnLst/>
              <a:rect l="l" t="t" r="r" b="b"/>
              <a:pathLst>
                <a:path w="307" h="243" extrusionOk="0">
                  <a:moveTo>
                    <a:pt x="307" y="1"/>
                  </a:moveTo>
                  <a:lnTo>
                    <a:pt x="0" y="35"/>
                  </a:lnTo>
                  <a:cubicBezTo>
                    <a:pt x="46" y="104"/>
                    <a:pt x="79" y="149"/>
                    <a:pt x="102" y="172"/>
                  </a:cubicBezTo>
                  <a:cubicBezTo>
                    <a:pt x="162" y="214"/>
                    <a:pt x="206" y="243"/>
                    <a:pt x="238" y="243"/>
                  </a:cubicBezTo>
                  <a:cubicBezTo>
                    <a:pt x="267" y="243"/>
                    <a:pt x="285" y="219"/>
                    <a:pt x="296" y="160"/>
                  </a:cubicBezTo>
                  <a:cubicBezTo>
                    <a:pt x="296" y="160"/>
                    <a:pt x="307" y="92"/>
                    <a:pt x="3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36"/>
            <p:cNvSpPr/>
            <p:nvPr/>
          </p:nvSpPr>
          <p:spPr>
            <a:xfrm>
              <a:off x="5624558" y="2718258"/>
              <a:ext cx="94105" cy="185180"/>
            </a:xfrm>
            <a:custGeom>
              <a:avLst/>
              <a:gdLst/>
              <a:ahLst/>
              <a:cxnLst/>
              <a:rect l="l" t="t" r="r" b="b"/>
              <a:pathLst>
                <a:path w="683" h="1344" extrusionOk="0">
                  <a:moveTo>
                    <a:pt x="219" y="1"/>
                  </a:moveTo>
                  <a:cubicBezTo>
                    <a:pt x="206" y="1"/>
                    <a:pt x="194" y="4"/>
                    <a:pt x="182" y="12"/>
                  </a:cubicBezTo>
                  <a:cubicBezTo>
                    <a:pt x="91" y="80"/>
                    <a:pt x="0" y="490"/>
                    <a:pt x="57" y="672"/>
                  </a:cubicBezTo>
                  <a:cubicBezTo>
                    <a:pt x="102" y="854"/>
                    <a:pt x="455" y="1343"/>
                    <a:pt x="455" y="1343"/>
                  </a:cubicBezTo>
                  <a:cubicBezTo>
                    <a:pt x="455" y="1343"/>
                    <a:pt x="615" y="1275"/>
                    <a:pt x="603" y="1207"/>
                  </a:cubicBezTo>
                  <a:cubicBezTo>
                    <a:pt x="603" y="1207"/>
                    <a:pt x="683" y="706"/>
                    <a:pt x="569" y="456"/>
                  </a:cubicBezTo>
                  <a:cubicBezTo>
                    <a:pt x="458" y="224"/>
                    <a:pt x="320" y="1"/>
                    <a:pt x="2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36"/>
            <p:cNvSpPr/>
            <p:nvPr/>
          </p:nvSpPr>
          <p:spPr>
            <a:xfrm>
              <a:off x="5757655" y="2826141"/>
              <a:ext cx="150596" cy="152801"/>
            </a:xfrm>
            <a:custGeom>
              <a:avLst/>
              <a:gdLst/>
              <a:ahLst/>
              <a:cxnLst/>
              <a:rect l="l" t="t" r="r" b="b"/>
              <a:pathLst>
                <a:path w="1093" h="1109" extrusionOk="0">
                  <a:moveTo>
                    <a:pt x="98" y="1"/>
                  </a:moveTo>
                  <a:cubicBezTo>
                    <a:pt x="85" y="1"/>
                    <a:pt x="75" y="5"/>
                    <a:pt x="69" y="14"/>
                  </a:cubicBezTo>
                  <a:cubicBezTo>
                    <a:pt x="1" y="116"/>
                    <a:pt x="240" y="628"/>
                    <a:pt x="365" y="765"/>
                  </a:cubicBezTo>
                  <a:cubicBezTo>
                    <a:pt x="471" y="871"/>
                    <a:pt x="888" y="1108"/>
                    <a:pt x="1040" y="1108"/>
                  </a:cubicBezTo>
                  <a:cubicBezTo>
                    <a:pt x="1067" y="1108"/>
                    <a:pt x="1086" y="1101"/>
                    <a:pt x="1092" y="1083"/>
                  </a:cubicBezTo>
                  <a:cubicBezTo>
                    <a:pt x="1092" y="1083"/>
                    <a:pt x="1001" y="662"/>
                    <a:pt x="797" y="492"/>
                  </a:cubicBezTo>
                  <a:cubicBezTo>
                    <a:pt x="623" y="338"/>
                    <a:pt x="219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36"/>
            <p:cNvSpPr/>
            <p:nvPr/>
          </p:nvSpPr>
          <p:spPr>
            <a:xfrm>
              <a:off x="5879867" y="2703240"/>
              <a:ext cx="257102" cy="94381"/>
            </a:xfrm>
            <a:custGeom>
              <a:avLst/>
              <a:gdLst/>
              <a:ahLst/>
              <a:cxnLst/>
              <a:rect l="l" t="t" r="r" b="b"/>
              <a:pathLst>
                <a:path w="1866" h="685" extrusionOk="0">
                  <a:moveTo>
                    <a:pt x="163" y="0"/>
                  </a:moveTo>
                  <a:cubicBezTo>
                    <a:pt x="64" y="0"/>
                    <a:pt x="18" y="10"/>
                    <a:pt x="13" y="53"/>
                  </a:cubicBezTo>
                  <a:cubicBezTo>
                    <a:pt x="1" y="133"/>
                    <a:pt x="46" y="292"/>
                    <a:pt x="183" y="349"/>
                  </a:cubicBezTo>
                  <a:cubicBezTo>
                    <a:pt x="183" y="349"/>
                    <a:pt x="445" y="565"/>
                    <a:pt x="774" y="611"/>
                  </a:cubicBezTo>
                  <a:cubicBezTo>
                    <a:pt x="1044" y="648"/>
                    <a:pt x="1313" y="685"/>
                    <a:pt x="1502" y="685"/>
                  </a:cubicBezTo>
                  <a:cubicBezTo>
                    <a:pt x="1544" y="685"/>
                    <a:pt x="1582" y="683"/>
                    <a:pt x="1616" y="679"/>
                  </a:cubicBezTo>
                  <a:cubicBezTo>
                    <a:pt x="1798" y="656"/>
                    <a:pt x="1866" y="599"/>
                    <a:pt x="1752" y="520"/>
                  </a:cubicBezTo>
                  <a:cubicBezTo>
                    <a:pt x="1650" y="429"/>
                    <a:pt x="900" y="19"/>
                    <a:pt x="536" y="7"/>
                  </a:cubicBezTo>
                  <a:cubicBezTo>
                    <a:pt x="368" y="7"/>
                    <a:pt x="247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36"/>
            <p:cNvSpPr/>
            <p:nvPr/>
          </p:nvSpPr>
          <p:spPr>
            <a:xfrm>
              <a:off x="5718525" y="3797913"/>
              <a:ext cx="233541" cy="401360"/>
            </a:xfrm>
            <a:custGeom>
              <a:avLst/>
              <a:gdLst/>
              <a:ahLst/>
              <a:cxnLst/>
              <a:rect l="l" t="t" r="r" b="b"/>
              <a:pathLst>
                <a:path w="1695" h="2913" extrusionOk="0">
                  <a:moveTo>
                    <a:pt x="1" y="1"/>
                  </a:moveTo>
                  <a:cubicBezTo>
                    <a:pt x="12" y="35"/>
                    <a:pt x="524" y="1104"/>
                    <a:pt x="729" y="1582"/>
                  </a:cubicBezTo>
                  <a:cubicBezTo>
                    <a:pt x="933" y="2060"/>
                    <a:pt x="911" y="2366"/>
                    <a:pt x="1263" y="2799"/>
                  </a:cubicBezTo>
                  <a:cubicBezTo>
                    <a:pt x="1297" y="2844"/>
                    <a:pt x="1320" y="2879"/>
                    <a:pt x="1354" y="2912"/>
                  </a:cubicBezTo>
                  <a:cubicBezTo>
                    <a:pt x="1490" y="2765"/>
                    <a:pt x="1593" y="2651"/>
                    <a:pt x="1695" y="2537"/>
                  </a:cubicBezTo>
                  <a:cubicBezTo>
                    <a:pt x="1649" y="2435"/>
                    <a:pt x="1581" y="2321"/>
                    <a:pt x="1513" y="2196"/>
                  </a:cubicBezTo>
                  <a:cubicBezTo>
                    <a:pt x="1138" y="1593"/>
                    <a:pt x="1058" y="1423"/>
                    <a:pt x="808" y="1059"/>
                  </a:cubicBezTo>
                  <a:cubicBezTo>
                    <a:pt x="558" y="706"/>
                    <a:pt x="12" y="2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36"/>
            <p:cNvSpPr/>
            <p:nvPr/>
          </p:nvSpPr>
          <p:spPr>
            <a:xfrm>
              <a:off x="5649634" y="3827674"/>
              <a:ext cx="70545" cy="190829"/>
            </a:xfrm>
            <a:custGeom>
              <a:avLst/>
              <a:gdLst/>
              <a:ahLst/>
              <a:cxnLst/>
              <a:rect l="l" t="t" r="r" b="b"/>
              <a:pathLst>
                <a:path w="512" h="1385" extrusionOk="0">
                  <a:moveTo>
                    <a:pt x="305" y="1"/>
                  </a:moveTo>
                  <a:cubicBezTo>
                    <a:pt x="302" y="1"/>
                    <a:pt x="299" y="1"/>
                    <a:pt x="296" y="1"/>
                  </a:cubicBezTo>
                  <a:cubicBezTo>
                    <a:pt x="216" y="12"/>
                    <a:pt x="69" y="92"/>
                    <a:pt x="34" y="274"/>
                  </a:cubicBezTo>
                  <a:cubicBezTo>
                    <a:pt x="0" y="456"/>
                    <a:pt x="0" y="1127"/>
                    <a:pt x="69" y="1252"/>
                  </a:cubicBezTo>
                  <a:cubicBezTo>
                    <a:pt x="105" y="1332"/>
                    <a:pt x="132" y="1385"/>
                    <a:pt x="168" y="1385"/>
                  </a:cubicBezTo>
                  <a:cubicBezTo>
                    <a:pt x="188" y="1385"/>
                    <a:pt x="210" y="1368"/>
                    <a:pt x="239" y="1332"/>
                  </a:cubicBezTo>
                  <a:cubicBezTo>
                    <a:pt x="239" y="1332"/>
                    <a:pt x="433" y="979"/>
                    <a:pt x="466" y="797"/>
                  </a:cubicBezTo>
                  <a:cubicBezTo>
                    <a:pt x="512" y="616"/>
                    <a:pt x="501" y="388"/>
                    <a:pt x="455" y="274"/>
                  </a:cubicBezTo>
                  <a:cubicBezTo>
                    <a:pt x="411" y="164"/>
                    <a:pt x="389" y="1"/>
                    <a:pt x="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36"/>
            <p:cNvSpPr/>
            <p:nvPr/>
          </p:nvSpPr>
          <p:spPr>
            <a:xfrm>
              <a:off x="5704333" y="3997008"/>
              <a:ext cx="83221" cy="180495"/>
            </a:xfrm>
            <a:custGeom>
              <a:avLst/>
              <a:gdLst/>
              <a:ahLst/>
              <a:cxnLst/>
              <a:rect l="l" t="t" r="r" b="b"/>
              <a:pathLst>
                <a:path w="604" h="1310" extrusionOk="0">
                  <a:moveTo>
                    <a:pt x="462" y="0"/>
                  </a:moveTo>
                  <a:cubicBezTo>
                    <a:pt x="460" y="0"/>
                    <a:pt x="458" y="0"/>
                    <a:pt x="456" y="1"/>
                  </a:cubicBezTo>
                  <a:cubicBezTo>
                    <a:pt x="331" y="12"/>
                    <a:pt x="81" y="342"/>
                    <a:pt x="36" y="524"/>
                  </a:cubicBezTo>
                  <a:cubicBezTo>
                    <a:pt x="1" y="706"/>
                    <a:pt x="92" y="1308"/>
                    <a:pt x="92" y="1308"/>
                  </a:cubicBezTo>
                  <a:cubicBezTo>
                    <a:pt x="92" y="1308"/>
                    <a:pt x="107" y="1309"/>
                    <a:pt x="130" y="1309"/>
                  </a:cubicBezTo>
                  <a:cubicBezTo>
                    <a:pt x="185" y="1309"/>
                    <a:pt x="281" y="1303"/>
                    <a:pt x="297" y="1263"/>
                  </a:cubicBezTo>
                  <a:cubicBezTo>
                    <a:pt x="297" y="1263"/>
                    <a:pt x="581" y="853"/>
                    <a:pt x="592" y="569"/>
                  </a:cubicBezTo>
                  <a:cubicBezTo>
                    <a:pt x="604" y="290"/>
                    <a:pt x="571" y="0"/>
                    <a:pt x="4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36"/>
            <p:cNvSpPr/>
            <p:nvPr/>
          </p:nvSpPr>
          <p:spPr>
            <a:xfrm>
              <a:off x="5804638" y="4145398"/>
              <a:ext cx="70820" cy="136956"/>
            </a:xfrm>
            <a:custGeom>
              <a:avLst/>
              <a:gdLst/>
              <a:ahLst/>
              <a:cxnLst/>
              <a:rect l="l" t="t" r="r" b="b"/>
              <a:pathLst>
                <a:path w="514" h="994" extrusionOk="0">
                  <a:moveTo>
                    <a:pt x="140" y="0"/>
                  </a:moveTo>
                  <a:cubicBezTo>
                    <a:pt x="135" y="0"/>
                    <a:pt x="131" y="1"/>
                    <a:pt x="126" y="4"/>
                  </a:cubicBezTo>
                  <a:cubicBezTo>
                    <a:pt x="24" y="61"/>
                    <a:pt x="1" y="630"/>
                    <a:pt x="58" y="812"/>
                  </a:cubicBezTo>
                  <a:cubicBezTo>
                    <a:pt x="69" y="857"/>
                    <a:pt x="104" y="925"/>
                    <a:pt x="149" y="994"/>
                  </a:cubicBezTo>
                  <a:cubicBezTo>
                    <a:pt x="297" y="857"/>
                    <a:pt x="410" y="732"/>
                    <a:pt x="513" y="630"/>
                  </a:cubicBezTo>
                  <a:cubicBezTo>
                    <a:pt x="405" y="371"/>
                    <a:pt x="22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36"/>
            <p:cNvSpPr/>
            <p:nvPr/>
          </p:nvSpPr>
          <p:spPr>
            <a:xfrm>
              <a:off x="5743050" y="3777522"/>
              <a:ext cx="190278" cy="103750"/>
            </a:xfrm>
            <a:custGeom>
              <a:avLst/>
              <a:gdLst/>
              <a:ahLst/>
              <a:cxnLst/>
              <a:rect l="l" t="t" r="r" b="b"/>
              <a:pathLst>
                <a:path w="1381" h="753" extrusionOk="0">
                  <a:moveTo>
                    <a:pt x="448" y="0"/>
                  </a:moveTo>
                  <a:cubicBezTo>
                    <a:pt x="232" y="0"/>
                    <a:pt x="0" y="77"/>
                    <a:pt x="107" y="183"/>
                  </a:cubicBezTo>
                  <a:cubicBezTo>
                    <a:pt x="107" y="183"/>
                    <a:pt x="391" y="467"/>
                    <a:pt x="551" y="536"/>
                  </a:cubicBezTo>
                  <a:cubicBezTo>
                    <a:pt x="705" y="602"/>
                    <a:pt x="1060" y="753"/>
                    <a:pt x="1218" y="753"/>
                  </a:cubicBezTo>
                  <a:cubicBezTo>
                    <a:pt x="1223" y="753"/>
                    <a:pt x="1228" y="752"/>
                    <a:pt x="1233" y="752"/>
                  </a:cubicBezTo>
                  <a:cubicBezTo>
                    <a:pt x="1380" y="729"/>
                    <a:pt x="1312" y="581"/>
                    <a:pt x="1198" y="456"/>
                  </a:cubicBezTo>
                  <a:cubicBezTo>
                    <a:pt x="1085" y="343"/>
                    <a:pt x="710" y="24"/>
                    <a:pt x="493" y="1"/>
                  </a:cubicBezTo>
                  <a:cubicBezTo>
                    <a:pt x="478" y="1"/>
                    <a:pt x="463" y="0"/>
                    <a:pt x="4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36"/>
            <p:cNvSpPr/>
            <p:nvPr/>
          </p:nvSpPr>
          <p:spPr>
            <a:xfrm>
              <a:off x="5875320" y="3920952"/>
              <a:ext cx="198269" cy="136129"/>
            </a:xfrm>
            <a:custGeom>
              <a:avLst/>
              <a:gdLst/>
              <a:ahLst/>
              <a:cxnLst/>
              <a:rect l="l" t="t" r="r" b="b"/>
              <a:pathLst>
                <a:path w="1439" h="988" extrusionOk="0">
                  <a:moveTo>
                    <a:pt x="163" y="0"/>
                  </a:moveTo>
                  <a:cubicBezTo>
                    <a:pt x="145" y="0"/>
                    <a:pt x="128" y="2"/>
                    <a:pt x="114" y="7"/>
                  </a:cubicBezTo>
                  <a:cubicBezTo>
                    <a:pt x="0" y="52"/>
                    <a:pt x="23" y="302"/>
                    <a:pt x="102" y="371"/>
                  </a:cubicBezTo>
                  <a:cubicBezTo>
                    <a:pt x="102" y="371"/>
                    <a:pt x="205" y="484"/>
                    <a:pt x="478" y="666"/>
                  </a:cubicBezTo>
                  <a:cubicBezTo>
                    <a:pt x="739" y="851"/>
                    <a:pt x="864" y="974"/>
                    <a:pt x="1014" y="974"/>
                  </a:cubicBezTo>
                  <a:cubicBezTo>
                    <a:pt x="1021" y="974"/>
                    <a:pt x="1028" y="974"/>
                    <a:pt x="1035" y="973"/>
                  </a:cubicBezTo>
                  <a:cubicBezTo>
                    <a:pt x="1120" y="973"/>
                    <a:pt x="1223" y="987"/>
                    <a:pt x="1303" y="987"/>
                  </a:cubicBezTo>
                  <a:cubicBezTo>
                    <a:pt x="1382" y="987"/>
                    <a:pt x="1439" y="973"/>
                    <a:pt x="1433" y="917"/>
                  </a:cubicBezTo>
                  <a:cubicBezTo>
                    <a:pt x="1421" y="791"/>
                    <a:pt x="1148" y="495"/>
                    <a:pt x="807" y="291"/>
                  </a:cubicBezTo>
                  <a:cubicBezTo>
                    <a:pt x="509" y="102"/>
                    <a:pt x="290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36"/>
            <p:cNvSpPr/>
            <p:nvPr/>
          </p:nvSpPr>
          <p:spPr>
            <a:xfrm>
              <a:off x="5969287" y="4089872"/>
              <a:ext cx="31414" cy="35823"/>
            </a:xfrm>
            <a:custGeom>
              <a:avLst/>
              <a:gdLst/>
              <a:ahLst/>
              <a:cxnLst/>
              <a:rect l="l" t="t" r="r" b="b"/>
              <a:pathLst>
                <a:path w="228" h="260" extrusionOk="0">
                  <a:moveTo>
                    <a:pt x="105" y="0"/>
                  </a:moveTo>
                  <a:cubicBezTo>
                    <a:pt x="86" y="0"/>
                    <a:pt x="71" y="7"/>
                    <a:pt x="57" y="20"/>
                  </a:cubicBezTo>
                  <a:cubicBezTo>
                    <a:pt x="23" y="65"/>
                    <a:pt x="0" y="168"/>
                    <a:pt x="23" y="259"/>
                  </a:cubicBezTo>
                  <a:cubicBezTo>
                    <a:pt x="91" y="191"/>
                    <a:pt x="148" y="123"/>
                    <a:pt x="228" y="43"/>
                  </a:cubicBezTo>
                  <a:cubicBezTo>
                    <a:pt x="173" y="15"/>
                    <a:pt x="134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36"/>
            <p:cNvSpPr/>
            <p:nvPr/>
          </p:nvSpPr>
          <p:spPr>
            <a:xfrm>
              <a:off x="5079219" y="4313629"/>
              <a:ext cx="277494" cy="413761"/>
            </a:xfrm>
            <a:custGeom>
              <a:avLst/>
              <a:gdLst/>
              <a:ahLst/>
              <a:cxnLst/>
              <a:rect l="l" t="t" r="r" b="b"/>
              <a:pathLst>
                <a:path w="2014" h="3003" extrusionOk="0">
                  <a:moveTo>
                    <a:pt x="2013" y="0"/>
                  </a:moveTo>
                  <a:lnTo>
                    <a:pt x="2013" y="0"/>
                  </a:lnTo>
                  <a:cubicBezTo>
                    <a:pt x="1990" y="23"/>
                    <a:pt x="1229" y="933"/>
                    <a:pt x="876" y="1319"/>
                  </a:cubicBezTo>
                  <a:cubicBezTo>
                    <a:pt x="535" y="1706"/>
                    <a:pt x="251" y="1808"/>
                    <a:pt x="1" y="2286"/>
                  </a:cubicBezTo>
                  <a:lnTo>
                    <a:pt x="1" y="3003"/>
                  </a:lnTo>
                  <a:cubicBezTo>
                    <a:pt x="182" y="2854"/>
                    <a:pt x="421" y="2616"/>
                    <a:pt x="637" y="2297"/>
                  </a:cubicBezTo>
                  <a:cubicBezTo>
                    <a:pt x="1047" y="1706"/>
                    <a:pt x="1161" y="1558"/>
                    <a:pt x="1388" y="1183"/>
                  </a:cubicBezTo>
                  <a:cubicBezTo>
                    <a:pt x="1604" y="807"/>
                    <a:pt x="2002" y="23"/>
                    <a:pt x="2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36"/>
            <p:cNvSpPr/>
            <p:nvPr/>
          </p:nvSpPr>
          <p:spPr>
            <a:xfrm>
              <a:off x="5130887" y="4282215"/>
              <a:ext cx="194411" cy="89559"/>
            </a:xfrm>
            <a:custGeom>
              <a:avLst/>
              <a:gdLst/>
              <a:ahLst/>
              <a:cxnLst/>
              <a:rect l="l" t="t" r="r" b="b"/>
              <a:pathLst>
                <a:path w="1411" h="650" extrusionOk="0">
                  <a:moveTo>
                    <a:pt x="1090" y="0"/>
                  </a:moveTo>
                  <a:cubicBezTo>
                    <a:pt x="1062" y="0"/>
                    <a:pt x="1032" y="4"/>
                    <a:pt x="1001" y="11"/>
                  </a:cubicBezTo>
                  <a:cubicBezTo>
                    <a:pt x="819" y="57"/>
                    <a:pt x="217" y="330"/>
                    <a:pt x="126" y="444"/>
                  </a:cubicBezTo>
                  <a:cubicBezTo>
                    <a:pt x="35" y="546"/>
                    <a:pt x="0" y="603"/>
                    <a:pt x="114" y="637"/>
                  </a:cubicBezTo>
                  <a:cubicBezTo>
                    <a:pt x="114" y="637"/>
                    <a:pt x="260" y="649"/>
                    <a:pt x="416" y="649"/>
                  </a:cubicBezTo>
                  <a:cubicBezTo>
                    <a:pt x="522" y="649"/>
                    <a:pt x="632" y="644"/>
                    <a:pt x="706" y="626"/>
                  </a:cubicBezTo>
                  <a:cubicBezTo>
                    <a:pt x="887" y="580"/>
                    <a:pt x="1081" y="478"/>
                    <a:pt x="1172" y="398"/>
                  </a:cubicBezTo>
                  <a:cubicBezTo>
                    <a:pt x="1251" y="307"/>
                    <a:pt x="1411" y="216"/>
                    <a:pt x="1354" y="137"/>
                  </a:cubicBezTo>
                  <a:cubicBezTo>
                    <a:pt x="1317" y="81"/>
                    <a:pt x="1224" y="0"/>
                    <a:pt x="10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36"/>
            <p:cNvSpPr/>
            <p:nvPr/>
          </p:nvSpPr>
          <p:spPr>
            <a:xfrm>
              <a:off x="5080735" y="4417516"/>
              <a:ext cx="124004" cy="81154"/>
            </a:xfrm>
            <a:custGeom>
              <a:avLst/>
              <a:gdLst/>
              <a:ahLst/>
              <a:cxnLst/>
              <a:rect l="l" t="t" r="r" b="b"/>
              <a:pathLst>
                <a:path w="900" h="589" extrusionOk="0">
                  <a:moveTo>
                    <a:pt x="274" y="0"/>
                  </a:moveTo>
                  <a:cubicBezTo>
                    <a:pt x="240" y="0"/>
                    <a:pt x="209" y="3"/>
                    <a:pt x="182" y="8"/>
                  </a:cubicBezTo>
                  <a:cubicBezTo>
                    <a:pt x="137" y="19"/>
                    <a:pt x="69" y="53"/>
                    <a:pt x="0" y="88"/>
                  </a:cubicBezTo>
                  <a:lnTo>
                    <a:pt x="0" y="588"/>
                  </a:lnTo>
                  <a:cubicBezTo>
                    <a:pt x="126" y="588"/>
                    <a:pt x="273" y="576"/>
                    <a:pt x="376" y="531"/>
                  </a:cubicBezTo>
                  <a:cubicBezTo>
                    <a:pt x="637" y="429"/>
                    <a:pt x="899" y="270"/>
                    <a:pt x="831" y="167"/>
                  </a:cubicBezTo>
                  <a:cubicBezTo>
                    <a:pt x="782" y="80"/>
                    <a:pt x="475" y="0"/>
                    <a:pt x="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36"/>
            <p:cNvSpPr/>
            <p:nvPr/>
          </p:nvSpPr>
          <p:spPr>
            <a:xfrm>
              <a:off x="5079219" y="4551715"/>
              <a:ext cx="6338" cy="17361"/>
            </a:xfrm>
            <a:custGeom>
              <a:avLst/>
              <a:gdLst/>
              <a:ahLst/>
              <a:cxnLst/>
              <a:rect l="l" t="t" r="r" b="b"/>
              <a:pathLst>
                <a:path w="46" h="126" extrusionOk="0">
                  <a:moveTo>
                    <a:pt x="11" y="1"/>
                  </a:moveTo>
                  <a:lnTo>
                    <a:pt x="1" y="125"/>
                  </a:lnTo>
                  <a:cubicBezTo>
                    <a:pt x="34" y="69"/>
                    <a:pt x="46" y="24"/>
                    <a:pt x="23" y="12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36"/>
            <p:cNvSpPr/>
            <p:nvPr/>
          </p:nvSpPr>
          <p:spPr>
            <a:xfrm>
              <a:off x="5350235" y="4345043"/>
              <a:ext cx="72198" cy="187522"/>
            </a:xfrm>
            <a:custGeom>
              <a:avLst/>
              <a:gdLst/>
              <a:ahLst/>
              <a:cxnLst/>
              <a:rect l="l" t="t" r="r" b="b"/>
              <a:pathLst>
                <a:path w="524" h="1361" extrusionOk="0">
                  <a:moveTo>
                    <a:pt x="193" y="1"/>
                  </a:moveTo>
                  <a:cubicBezTo>
                    <a:pt x="166" y="1"/>
                    <a:pt x="143" y="17"/>
                    <a:pt x="126" y="56"/>
                  </a:cubicBezTo>
                  <a:cubicBezTo>
                    <a:pt x="126" y="56"/>
                    <a:pt x="1" y="432"/>
                    <a:pt x="1" y="602"/>
                  </a:cubicBezTo>
                  <a:cubicBezTo>
                    <a:pt x="1" y="773"/>
                    <a:pt x="1" y="1182"/>
                    <a:pt x="81" y="1307"/>
                  </a:cubicBezTo>
                  <a:cubicBezTo>
                    <a:pt x="104" y="1344"/>
                    <a:pt x="131" y="1361"/>
                    <a:pt x="158" y="1361"/>
                  </a:cubicBezTo>
                  <a:cubicBezTo>
                    <a:pt x="223" y="1361"/>
                    <a:pt x="291" y="1271"/>
                    <a:pt x="331" y="1160"/>
                  </a:cubicBezTo>
                  <a:cubicBezTo>
                    <a:pt x="399" y="1000"/>
                    <a:pt x="524" y="534"/>
                    <a:pt x="456" y="318"/>
                  </a:cubicBezTo>
                  <a:cubicBezTo>
                    <a:pt x="396" y="163"/>
                    <a:pt x="276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36"/>
            <p:cNvSpPr/>
            <p:nvPr/>
          </p:nvSpPr>
          <p:spPr>
            <a:xfrm>
              <a:off x="5237392" y="4519199"/>
              <a:ext cx="89559" cy="221830"/>
            </a:xfrm>
            <a:custGeom>
              <a:avLst/>
              <a:gdLst/>
              <a:ahLst/>
              <a:cxnLst/>
              <a:rect l="l" t="t" r="r" b="b"/>
              <a:pathLst>
                <a:path w="650" h="1610" extrusionOk="0">
                  <a:moveTo>
                    <a:pt x="479" y="1"/>
                  </a:moveTo>
                  <a:cubicBezTo>
                    <a:pt x="380" y="1"/>
                    <a:pt x="245" y="91"/>
                    <a:pt x="228" y="169"/>
                  </a:cubicBezTo>
                  <a:cubicBezTo>
                    <a:pt x="228" y="169"/>
                    <a:pt x="172" y="305"/>
                    <a:pt x="114" y="634"/>
                  </a:cubicBezTo>
                  <a:cubicBezTo>
                    <a:pt x="58" y="965"/>
                    <a:pt x="1" y="1124"/>
                    <a:pt x="69" y="1260"/>
                  </a:cubicBezTo>
                  <a:cubicBezTo>
                    <a:pt x="131" y="1393"/>
                    <a:pt x="174" y="1610"/>
                    <a:pt x="257" y="1610"/>
                  </a:cubicBezTo>
                  <a:cubicBezTo>
                    <a:pt x="266" y="1610"/>
                    <a:pt x="275" y="1607"/>
                    <a:pt x="286" y="1602"/>
                  </a:cubicBezTo>
                  <a:cubicBezTo>
                    <a:pt x="387" y="1533"/>
                    <a:pt x="547" y="1169"/>
                    <a:pt x="592" y="771"/>
                  </a:cubicBezTo>
                  <a:cubicBezTo>
                    <a:pt x="649" y="373"/>
                    <a:pt x="649" y="111"/>
                    <a:pt x="558" y="32"/>
                  </a:cubicBezTo>
                  <a:cubicBezTo>
                    <a:pt x="539" y="10"/>
                    <a:pt x="511" y="1"/>
                    <a:pt x="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36"/>
            <p:cNvSpPr/>
            <p:nvPr/>
          </p:nvSpPr>
          <p:spPr>
            <a:xfrm>
              <a:off x="5097957" y="4671585"/>
              <a:ext cx="108297" cy="245391"/>
            </a:xfrm>
            <a:custGeom>
              <a:avLst/>
              <a:gdLst/>
              <a:ahLst/>
              <a:cxnLst/>
              <a:rect l="l" t="t" r="r" b="b"/>
              <a:pathLst>
                <a:path w="786" h="1781" extrusionOk="0">
                  <a:moveTo>
                    <a:pt x="662" y="0"/>
                  </a:moveTo>
                  <a:cubicBezTo>
                    <a:pt x="577" y="0"/>
                    <a:pt x="458" y="51"/>
                    <a:pt x="410" y="165"/>
                  </a:cubicBezTo>
                  <a:cubicBezTo>
                    <a:pt x="410" y="165"/>
                    <a:pt x="183" y="415"/>
                    <a:pt x="126" y="746"/>
                  </a:cubicBezTo>
                  <a:cubicBezTo>
                    <a:pt x="57" y="1075"/>
                    <a:pt x="1" y="1405"/>
                    <a:pt x="24" y="1587"/>
                  </a:cubicBezTo>
                  <a:cubicBezTo>
                    <a:pt x="40" y="1706"/>
                    <a:pt x="66" y="1780"/>
                    <a:pt x="112" y="1780"/>
                  </a:cubicBezTo>
                  <a:cubicBezTo>
                    <a:pt x="132" y="1780"/>
                    <a:pt x="155" y="1766"/>
                    <a:pt x="183" y="1735"/>
                  </a:cubicBezTo>
                  <a:cubicBezTo>
                    <a:pt x="274" y="1621"/>
                    <a:pt x="706" y="893"/>
                    <a:pt x="729" y="529"/>
                  </a:cubicBezTo>
                  <a:cubicBezTo>
                    <a:pt x="752" y="165"/>
                    <a:pt x="785" y="29"/>
                    <a:pt x="706" y="6"/>
                  </a:cubicBezTo>
                  <a:cubicBezTo>
                    <a:pt x="693" y="2"/>
                    <a:pt x="678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36"/>
            <p:cNvSpPr/>
            <p:nvPr/>
          </p:nvSpPr>
          <p:spPr>
            <a:xfrm>
              <a:off x="5914588" y="3218405"/>
              <a:ext cx="266334" cy="380693"/>
            </a:xfrm>
            <a:custGeom>
              <a:avLst/>
              <a:gdLst/>
              <a:ahLst/>
              <a:cxnLst/>
              <a:rect l="l" t="t" r="r" b="b"/>
              <a:pathLst>
                <a:path w="1933" h="2763" extrusionOk="0">
                  <a:moveTo>
                    <a:pt x="1876" y="1"/>
                  </a:moveTo>
                  <a:cubicBezTo>
                    <a:pt x="1816" y="1"/>
                    <a:pt x="1664" y="176"/>
                    <a:pt x="1568" y="272"/>
                  </a:cubicBezTo>
                  <a:cubicBezTo>
                    <a:pt x="1568" y="272"/>
                    <a:pt x="670" y="1466"/>
                    <a:pt x="499" y="1717"/>
                  </a:cubicBezTo>
                  <a:cubicBezTo>
                    <a:pt x="340" y="1967"/>
                    <a:pt x="226" y="2137"/>
                    <a:pt x="113" y="2387"/>
                  </a:cubicBezTo>
                  <a:cubicBezTo>
                    <a:pt x="14" y="2605"/>
                    <a:pt x="1" y="2762"/>
                    <a:pt x="96" y="2762"/>
                  </a:cubicBezTo>
                  <a:cubicBezTo>
                    <a:pt x="111" y="2762"/>
                    <a:pt x="128" y="2759"/>
                    <a:pt x="147" y="2751"/>
                  </a:cubicBezTo>
                  <a:cubicBezTo>
                    <a:pt x="284" y="2695"/>
                    <a:pt x="534" y="2217"/>
                    <a:pt x="670" y="2080"/>
                  </a:cubicBezTo>
                  <a:cubicBezTo>
                    <a:pt x="807" y="1944"/>
                    <a:pt x="1012" y="1523"/>
                    <a:pt x="1341" y="1136"/>
                  </a:cubicBezTo>
                  <a:cubicBezTo>
                    <a:pt x="1682" y="738"/>
                    <a:pt x="1932" y="102"/>
                    <a:pt x="1899" y="21"/>
                  </a:cubicBezTo>
                  <a:cubicBezTo>
                    <a:pt x="1895" y="7"/>
                    <a:pt x="1887" y="1"/>
                    <a:pt x="1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36"/>
            <p:cNvSpPr/>
            <p:nvPr/>
          </p:nvSpPr>
          <p:spPr>
            <a:xfrm>
              <a:off x="5991194" y="3499892"/>
              <a:ext cx="252418" cy="94519"/>
            </a:xfrm>
            <a:custGeom>
              <a:avLst/>
              <a:gdLst/>
              <a:ahLst/>
              <a:cxnLst/>
              <a:rect l="l" t="t" r="r" b="b"/>
              <a:pathLst>
                <a:path w="1832" h="686" extrusionOk="0">
                  <a:moveTo>
                    <a:pt x="1748" y="0"/>
                  </a:moveTo>
                  <a:cubicBezTo>
                    <a:pt x="1693" y="0"/>
                    <a:pt x="1610" y="15"/>
                    <a:pt x="1513" y="15"/>
                  </a:cubicBezTo>
                  <a:cubicBezTo>
                    <a:pt x="1320" y="15"/>
                    <a:pt x="1229" y="37"/>
                    <a:pt x="921" y="94"/>
                  </a:cubicBezTo>
                  <a:cubicBezTo>
                    <a:pt x="615" y="151"/>
                    <a:pt x="205" y="435"/>
                    <a:pt x="205" y="435"/>
                  </a:cubicBezTo>
                  <a:cubicBezTo>
                    <a:pt x="57" y="481"/>
                    <a:pt x="1" y="685"/>
                    <a:pt x="205" y="685"/>
                  </a:cubicBezTo>
                  <a:cubicBezTo>
                    <a:pt x="398" y="685"/>
                    <a:pt x="921" y="538"/>
                    <a:pt x="1263" y="458"/>
                  </a:cubicBezTo>
                  <a:cubicBezTo>
                    <a:pt x="1593" y="379"/>
                    <a:pt x="1786" y="174"/>
                    <a:pt x="1820" y="71"/>
                  </a:cubicBezTo>
                  <a:cubicBezTo>
                    <a:pt x="1832" y="15"/>
                    <a:pt x="1804" y="0"/>
                    <a:pt x="17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36"/>
            <p:cNvSpPr/>
            <p:nvPr/>
          </p:nvSpPr>
          <p:spPr>
            <a:xfrm>
              <a:off x="6072761" y="3361835"/>
              <a:ext cx="230372" cy="101408"/>
            </a:xfrm>
            <a:custGeom>
              <a:avLst/>
              <a:gdLst/>
              <a:ahLst/>
              <a:cxnLst/>
              <a:rect l="l" t="t" r="r" b="b"/>
              <a:pathLst>
                <a:path w="1672" h="736" extrusionOk="0">
                  <a:moveTo>
                    <a:pt x="1460" y="0"/>
                  </a:moveTo>
                  <a:cubicBezTo>
                    <a:pt x="1422" y="0"/>
                    <a:pt x="1382" y="56"/>
                    <a:pt x="1035" y="95"/>
                  </a:cubicBezTo>
                  <a:cubicBezTo>
                    <a:pt x="534" y="152"/>
                    <a:pt x="307" y="459"/>
                    <a:pt x="307" y="459"/>
                  </a:cubicBezTo>
                  <a:cubicBezTo>
                    <a:pt x="307" y="459"/>
                    <a:pt x="0" y="709"/>
                    <a:pt x="170" y="732"/>
                  </a:cubicBezTo>
                  <a:cubicBezTo>
                    <a:pt x="181" y="734"/>
                    <a:pt x="195" y="736"/>
                    <a:pt x="210" y="736"/>
                  </a:cubicBezTo>
                  <a:cubicBezTo>
                    <a:pt x="411" y="736"/>
                    <a:pt x="938" y="535"/>
                    <a:pt x="1171" y="482"/>
                  </a:cubicBezTo>
                  <a:cubicBezTo>
                    <a:pt x="1421" y="425"/>
                    <a:pt x="1671" y="118"/>
                    <a:pt x="1535" y="39"/>
                  </a:cubicBezTo>
                  <a:cubicBezTo>
                    <a:pt x="1493" y="11"/>
                    <a:pt x="1477" y="0"/>
                    <a:pt x="1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36"/>
            <p:cNvSpPr/>
            <p:nvPr/>
          </p:nvSpPr>
          <p:spPr>
            <a:xfrm>
              <a:off x="6171412" y="3232321"/>
              <a:ext cx="181873" cy="89696"/>
            </a:xfrm>
            <a:custGeom>
              <a:avLst/>
              <a:gdLst/>
              <a:ahLst/>
              <a:cxnLst/>
              <a:rect l="l" t="t" r="r" b="b"/>
              <a:pathLst>
                <a:path w="1320" h="651" extrusionOk="0">
                  <a:moveTo>
                    <a:pt x="1149" y="1"/>
                  </a:moveTo>
                  <a:cubicBezTo>
                    <a:pt x="990" y="1"/>
                    <a:pt x="819" y="57"/>
                    <a:pt x="535" y="114"/>
                  </a:cubicBezTo>
                  <a:cubicBezTo>
                    <a:pt x="262" y="171"/>
                    <a:pt x="68" y="535"/>
                    <a:pt x="68" y="535"/>
                  </a:cubicBezTo>
                  <a:cubicBezTo>
                    <a:pt x="0" y="612"/>
                    <a:pt x="3" y="650"/>
                    <a:pt x="99" y="650"/>
                  </a:cubicBezTo>
                  <a:cubicBezTo>
                    <a:pt x="131" y="650"/>
                    <a:pt x="174" y="646"/>
                    <a:pt x="228" y="637"/>
                  </a:cubicBezTo>
                  <a:cubicBezTo>
                    <a:pt x="455" y="615"/>
                    <a:pt x="683" y="501"/>
                    <a:pt x="899" y="365"/>
                  </a:cubicBezTo>
                  <a:cubicBezTo>
                    <a:pt x="1127" y="228"/>
                    <a:pt x="1319" y="1"/>
                    <a:pt x="1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36"/>
            <p:cNvSpPr/>
            <p:nvPr/>
          </p:nvSpPr>
          <p:spPr>
            <a:xfrm>
              <a:off x="5864297" y="3290051"/>
              <a:ext cx="81567" cy="236435"/>
            </a:xfrm>
            <a:custGeom>
              <a:avLst/>
              <a:gdLst/>
              <a:ahLst/>
              <a:cxnLst/>
              <a:rect l="l" t="t" r="r" b="b"/>
              <a:pathLst>
                <a:path w="592" h="1716" extrusionOk="0">
                  <a:moveTo>
                    <a:pt x="124" y="0"/>
                  </a:moveTo>
                  <a:cubicBezTo>
                    <a:pt x="121" y="0"/>
                    <a:pt x="117" y="1"/>
                    <a:pt x="114" y="2"/>
                  </a:cubicBezTo>
                  <a:cubicBezTo>
                    <a:pt x="0" y="25"/>
                    <a:pt x="35" y="218"/>
                    <a:pt x="35" y="525"/>
                  </a:cubicBezTo>
                  <a:cubicBezTo>
                    <a:pt x="35" y="833"/>
                    <a:pt x="227" y="1651"/>
                    <a:pt x="227" y="1651"/>
                  </a:cubicBezTo>
                  <a:cubicBezTo>
                    <a:pt x="232" y="1697"/>
                    <a:pt x="246" y="1716"/>
                    <a:pt x="265" y="1716"/>
                  </a:cubicBezTo>
                  <a:cubicBezTo>
                    <a:pt x="338" y="1716"/>
                    <a:pt x="490" y="1452"/>
                    <a:pt x="535" y="1344"/>
                  </a:cubicBezTo>
                  <a:cubicBezTo>
                    <a:pt x="591" y="1197"/>
                    <a:pt x="535" y="889"/>
                    <a:pt x="512" y="696"/>
                  </a:cubicBezTo>
                  <a:cubicBezTo>
                    <a:pt x="479" y="508"/>
                    <a:pt x="242" y="0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36"/>
            <p:cNvSpPr/>
            <p:nvPr/>
          </p:nvSpPr>
          <p:spPr>
            <a:xfrm>
              <a:off x="5961433" y="3182168"/>
              <a:ext cx="64344" cy="209292"/>
            </a:xfrm>
            <a:custGeom>
              <a:avLst/>
              <a:gdLst/>
              <a:ahLst/>
              <a:cxnLst/>
              <a:rect l="l" t="t" r="r" b="b"/>
              <a:pathLst>
                <a:path w="467" h="1519" extrusionOk="0">
                  <a:moveTo>
                    <a:pt x="273" y="1"/>
                  </a:moveTo>
                  <a:cubicBezTo>
                    <a:pt x="273" y="1"/>
                    <a:pt x="114" y="387"/>
                    <a:pt x="57" y="557"/>
                  </a:cubicBezTo>
                  <a:cubicBezTo>
                    <a:pt x="0" y="729"/>
                    <a:pt x="57" y="1285"/>
                    <a:pt x="57" y="1285"/>
                  </a:cubicBezTo>
                  <a:cubicBezTo>
                    <a:pt x="57" y="1285"/>
                    <a:pt x="114" y="1456"/>
                    <a:pt x="217" y="1513"/>
                  </a:cubicBezTo>
                  <a:cubicBezTo>
                    <a:pt x="227" y="1517"/>
                    <a:pt x="237" y="1519"/>
                    <a:pt x="246" y="1519"/>
                  </a:cubicBezTo>
                  <a:cubicBezTo>
                    <a:pt x="337" y="1519"/>
                    <a:pt x="369" y="1325"/>
                    <a:pt x="421" y="1149"/>
                  </a:cubicBezTo>
                  <a:cubicBezTo>
                    <a:pt x="467" y="944"/>
                    <a:pt x="467" y="615"/>
                    <a:pt x="444" y="342"/>
                  </a:cubicBezTo>
                  <a:cubicBezTo>
                    <a:pt x="421" y="57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36"/>
            <p:cNvSpPr/>
            <p:nvPr/>
          </p:nvSpPr>
          <p:spPr>
            <a:xfrm>
              <a:off x="6072761" y="3067259"/>
              <a:ext cx="69029" cy="177464"/>
            </a:xfrm>
            <a:custGeom>
              <a:avLst/>
              <a:gdLst/>
              <a:ahLst/>
              <a:cxnLst/>
              <a:rect l="l" t="t" r="r" b="b"/>
              <a:pathLst>
                <a:path w="501" h="1288" extrusionOk="0">
                  <a:moveTo>
                    <a:pt x="271" y="1"/>
                  </a:moveTo>
                  <a:cubicBezTo>
                    <a:pt x="209" y="1"/>
                    <a:pt x="156" y="232"/>
                    <a:pt x="79" y="413"/>
                  </a:cubicBezTo>
                  <a:cubicBezTo>
                    <a:pt x="0" y="641"/>
                    <a:pt x="0" y="1118"/>
                    <a:pt x="0" y="1118"/>
                  </a:cubicBezTo>
                  <a:cubicBezTo>
                    <a:pt x="0" y="1241"/>
                    <a:pt x="55" y="1287"/>
                    <a:pt x="113" y="1287"/>
                  </a:cubicBezTo>
                  <a:cubicBezTo>
                    <a:pt x="157" y="1287"/>
                    <a:pt x="203" y="1261"/>
                    <a:pt x="228" y="1221"/>
                  </a:cubicBezTo>
                  <a:cubicBezTo>
                    <a:pt x="273" y="1141"/>
                    <a:pt x="443" y="664"/>
                    <a:pt x="478" y="584"/>
                  </a:cubicBezTo>
                  <a:cubicBezTo>
                    <a:pt x="501" y="504"/>
                    <a:pt x="387" y="140"/>
                    <a:pt x="307" y="27"/>
                  </a:cubicBezTo>
                  <a:cubicBezTo>
                    <a:pt x="294" y="9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36"/>
            <p:cNvSpPr/>
            <p:nvPr/>
          </p:nvSpPr>
          <p:spPr>
            <a:xfrm>
              <a:off x="5141910" y="3554591"/>
              <a:ext cx="114084" cy="447104"/>
            </a:xfrm>
            <a:custGeom>
              <a:avLst/>
              <a:gdLst/>
              <a:ahLst/>
              <a:cxnLst/>
              <a:rect l="l" t="t" r="r" b="b"/>
              <a:pathLst>
                <a:path w="828" h="3245" extrusionOk="0">
                  <a:moveTo>
                    <a:pt x="723" y="1"/>
                  </a:moveTo>
                  <a:cubicBezTo>
                    <a:pt x="704" y="1"/>
                    <a:pt x="683" y="13"/>
                    <a:pt x="660" y="38"/>
                  </a:cubicBezTo>
                  <a:cubicBezTo>
                    <a:pt x="546" y="141"/>
                    <a:pt x="489" y="675"/>
                    <a:pt x="421" y="857"/>
                  </a:cubicBezTo>
                  <a:cubicBezTo>
                    <a:pt x="342" y="1039"/>
                    <a:pt x="319" y="1494"/>
                    <a:pt x="160" y="1983"/>
                  </a:cubicBezTo>
                  <a:cubicBezTo>
                    <a:pt x="0" y="2472"/>
                    <a:pt x="0" y="3166"/>
                    <a:pt x="69" y="3234"/>
                  </a:cubicBezTo>
                  <a:cubicBezTo>
                    <a:pt x="75" y="3242"/>
                    <a:pt x="81" y="3245"/>
                    <a:pt x="87" y="3245"/>
                  </a:cubicBezTo>
                  <a:cubicBezTo>
                    <a:pt x="144" y="3245"/>
                    <a:pt x="222" y="3003"/>
                    <a:pt x="273" y="2870"/>
                  </a:cubicBezTo>
                  <a:cubicBezTo>
                    <a:pt x="273" y="2870"/>
                    <a:pt x="648" y="1426"/>
                    <a:pt x="706" y="1130"/>
                  </a:cubicBezTo>
                  <a:cubicBezTo>
                    <a:pt x="774" y="834"/>
                    <a:pt x="807" y="630"/>
                    <a:pt x="819" y="357"/>
                  </a:cubicBezTo>
                  <a:cubicBezTo>
                    <a:pt x="828" y="144"/>
                    <a:pt x="788" y="1"/>
                    <a:pt x="7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36"/>
            <p:cNvSpPr/>
            <p:nvPr/>
          </p:nvSpPr>
          <p:spPr>
            <a:xfrm>
              <a:off x="5088588" y="3592344"/>
              <a:ext cx="92176" cy="117942"/>
            </a:xfrm>
            <a:custGeom>
              <a:avLst/>
              <a:gdLst/>
              <a:ahLst/>
              <a:cxnLst/>
              <a:rect l="l" t="t" r="r" b="b"/>
              <a:pathLst>
                <a:path w="669" h="856" extrusionOk="0">
                  <a:moveTo>
                    <a:pt x="552" y="1"/>
                  </a:moveTo>
                  <a:cubicBezTo>
                    <a:pt x="534" y="1"/>
                    <a:pt x="513" y="5"/>
                    <a:pt x="489" y="14"/>
                  </a:cubicBezTo>
                  <a:cubicBezTo>
                    <a:pt x="387" y="60"/>
                    <a:pt x="194" y="185"/>
                    <a:pt x="12" y="322"/>
                  </a:cubicBezTo>
                  <a:lnTo>
                    <a:pt x="1" y="856"/>
                  </a:lnTo>
                  <a:cubicBezTo>
                    <a:pt x="12" y="845"/>
                    <a:pt x="24" y="845"/>
                    <a:pt x="34" y="833"/>
                  </a:cubicBezTo>
                  <a:cubicBezTo>
                    <a:pt x="296" y="663"/>
                    <a:pt x="580" y="254"/>
                    <a:pt x="580" y="254"/>
                  </a:cubicBezTo>
                  <a:cubicBezTo>
                    <a:pt x="669" y="165"/>
                    <a:pt x="664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36"/>
            <p:cNvSpPr/>
            <p:nvPr/>
          </p:nvSpPr>
          <p:spPr>
            <a:xfrm>
              <a:off x="5086935" y="3744316"/>
              <a:ext cx="66825" cy="107057"/>
            </a:xfrm>
            <a:custGeom>
              <a:avLst/>
              <a:gdLst/>
              <a:ahLst/>
              <a:cxnLst/>
              <a:rect l="l" t="t" r="r" b="b"/>
              <a:pathLst>
                <a:path w="485" h="777" extrusionOk="0">
                  <a:moveTo>
                    <a:pt x="362" y="1"/>
                  </a:moveTo>
                  <a:cubicBezTo>
                    <a:pt x="356" y="1"/>
                    <a:pt x="350" y="2"/>
                    <a:pt x="342" y="3"/>
                  </a:cubicBezTo>
                  <a:cubicBezTo>
                    <a:pt x="263" y="15"/>
                    <a:pt x="137" y="106"/>
                    <a:pt x="1" y="220"/>
                  </a:cubicBezTo>
                  <a:lnTo>
                    <a:pt x="1" y="777"/>
                  </a:lnTo>
                  <a:cubicBezTo>
                    <a:pt x="251" y="561"/>
                    <a:pt x="319" y="311"/>
                    <a:pt x="319" y="311"/>
                  </a:cubicBezTo>
                  <a:cubicBezTo>
                    <a:pt x="319" y="311"/>
                    <a:pt x="485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36"/>
            <p:cNvSpPr/>
            <p:nvPr/>
          </p:nvSpPr>
          <p:spPr>
            <a:xfrm>
              <a:off x="5085557" y="3907036"/>
              <a:ext cx="32517" cy="86941"/>
            </a:xfrm>
            <a:custGeom>
              <a:avLst/>
              <a:gdLst/>
              <a:ahLst/>
              <a:cxnLst/>
              <a:rect l="l" t="t" r="r" b="b"/>
              <a:pathLst>
                <a:path w="236" h="631" extrusionOk="0">
                  <a:moveTo>
                    <a:pt x="191" y="0"/>
                  </a:moveTo>
                  <a:cubicBezTo>
                    <a:pt x="160" y="0"/>
                    <a:pt x="106" y="24"/>
                    <a:pt x="23" y="73"/>
                  </a:cubicBezTo>
                  <a:cubicBezTo>
                    <a:pt x="11" y="73"/>
                    <a:pt x="11" y="85"/>
                    <a:pt x="0" y="85"/>
                  </a:cubicBezTo>
                  <a:lnTo>
                    <a:pt x="0" y="631"/>
                  </a:lnTo>
                  <a:cubicBezTo>
                    <a:pt x="182" y="449"/>
                    <a:pt x="216" y="119"/>
                    <a:pt x="216" y="119"/>
                  </a:cubicBezTo>
                  <a:cubicBezTo>
                    <a:pt x="235" y="41"/>
                    <a:pt x="233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36"/>
            <p:cNvSpPr/>
            <p:nvPr/>
          </p:nvSpPr>
          <p:spPr>
            <a:xfrm>
              <a:off x="5275006" y="3612735"/>
              <a:ext cx="136542" cy="211496"/>
            </a:xfrm>
            <a:custGeom>
              <a:avLst/>
              <a:gdLst/>
              <a:ahLst/>
              <a:cxnLst/>
              <a:rect l="l" t="t" r="r" b="b"/>
              <a:pathLst>
                <a:path w="991" h="1535" extrusionOk="0">
                  <a:moveTo>
                    <a:pt x="118" y="0"/>
                  </a:moveTo>
                  <a:cubicBezTo>
                    <a:pt x="40" y="0"/>
                    <a:pt x="1" y="324"/>
                    <a:pt x="1" y="447"/>
                  </a:cubicBezTo>
                  <a:cubicBezTo>
                    <a:pt x="1" y="594"/>
                    <a:pt x="172" y="867"/>
                    <a:pt x="274" y="1026"/>
                  </a:cubicBezTo>
                  <a:cubicBezTo>
                    <a:pt x="358" y="1184"/>
                    <a:pt x="742" y="1535"/>
                    <a:pt x="872" y="1535"/>
                  </a:cubicBezTo>
                  <a:cubicBezTo>
                    <a:pt x="883" y="1535"/>
                    <a:pt x="893" y="1532"/>
                    <a:pt x="900" y="1527"/>
                  </a:cubicBezTo>
                  <a:cubicBezTo>
                    <a:pt x="991" y="1459"/>
                    <a:pt x="888" y="1288"/>
                    <a:pt x="774" y="1004"/>
                  </a:cubicBezTo>
                  <a:cubicBezTo>
                    <a:pt x="660" y="720"/>
                    <a:pt x="172" y="48"/>
                    <a:pt x="172" y="48"/>
                  </a:cubicBezTo>
                  <a:cubicBezTo>
                    <a:pt x="152" y="15"/>
                    <a:pt x="134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36"/>
            <p:cNvSpPr/>
            <p:nvPr/>
          </p:nvSpPr>
          <p:spPr>
            <a:xfrm>
              <a:off x="5240974" y="3772837"/>
              <a:ext cx="89145" cy="196064"/>
            </a:xfrm>
            <a:custGeom>
              <a:avLst/>
              <a:gdLst/>
              <a:ahLst/>
              <a:cxnLst/>
              <a:rect l="l" t="t" r="r" b="b"/>
              <a:pathLst>
                <a:path w="647" h="1423" extrusionOk="0">
                  <a:moveTo>
                    <a:pt x="114" y="0"/>
                  </a:moveTo>
                  <a:cubicBezTo>
                    <a:pt x="0" y="0"/>
                    <a:pt x="55" y="211"/>
                    <a:pt x="78" y="410"/>
                  </a:cubicBezTo>
                  <a:cubicBezTo>
                    <a:pt x="100" y="615"/>
                    <a:pt x="225" y="923"/>
                    <a:pt x="361" y="1173"/>
                  </a:cubicBezTo>
                  <a:cubicBezTo>
                    <a:pt x="487" y="1423"/>
                    <a:pt x="634" y="1423"/>
                    <a:pt x="634" y="1423"/>
                  </a:cubicBezTo>
                  <a:cubicBezTo>
                    <a:pt x="634" y="1423"/>
                    <a:pt x="646" y="991"/>
                    <a:pt x="634" y="820"/>
                  </a:cubicBezTo>
                  <a:cubicBezTo>
                    <a:pt x="623" y="638"/>
                    <a:pt x="361" y="149"/>
                    <a:pt x="361" y="149"/>
                  </a:cubicBezTo>
                  <a:cubicBezTo>
                    <a:pt x="361" y="149"/>
                    <a:pt x="248" y="13"/>
                    <a:pt x="123" y="1"/>
                  </a:cubicBezTo>
                  <a:cubicBezTo>
                    <a:pt x="120" y="1"/>
                    <a:pt x="117" y="0"/>
                    <a:pt x="1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36"/>
            <p:cNvSpPr/>
            <p:nvPr/>
          </p:nvSpPr>
          <p:spPr>
            <a:xfrm>
              <a:off x="5209285" y="3942722"/>
              <a:ext cx="70407" cy="173744"/>
            </a:xfrm>
            <a:custGeom>
              <a:avLst/>
              <a:gdLst/>
              <a:ahLst/>
              <a:cxnLst/>
              <a:rect l="l" t="t" r="r" b="b"/>
              <a:pathLst>
                <a:path w="511" h="1261" extrusionOk="0">
                  <a:moveTo>
                    <a:pt x="137" y="1"/>
                  </a:moveTo>
                  <a:cubicBezTo>
                    <a:pt x="82" y="1"/>
                    <a:pt x="35" y="54"/>
                    <a:pt x="23" y="110"/>
                  </a:cubicBezTo>
                  <a:cubicBezTo>
                    <a:pt x="0" y="213"/>
                    <a:pt x="23" y="713"/>
                    <a:pt x="35" y="792"/>
                  </a:cubicBezTo>
                  <a:cubicBezTo>
                    <a:pt x="35" y="883"/>
                    <a:pt x="285" y="1179"/>
                    <a:pt x="399" y="1247"/>
                  </a:cubicBezTo>
                  <a:cubicBezTo>
                    <a:pt x="413" y="1257"/>
                    <a:pt x="425" y="1261"/>
                    <a:pt x="435" y="1261"/>
                  </a:cubicBezTo>
                  <a:cubicBezTo>
                    <a:pt x="511" y="1261"/>
                    <a:pt x="465" y="1014"/>
                    <a:pt x="455" y="804"/>
                  </a:cubicBezTo>
                  <a:cubicBezTo>
                    <a:pt x="455" y="565"/>
                    <a:pt x="273" y="133"/>
                    <a:pt x="273" y="133"/>
                  </a:cubicBezTo>
                  <a:cubicBezTo>
                    <a:pt x="232" y="36"/>
                    <a:pt x="182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76" name="Google Shape;3976;p36"/>
          <p:cNvGrpSpPr/>
          <p:nvPr/>
        </p:nvGrpSpPr>
        <p:grpSpPr>
          <a:xfrm rot="2455260" flipH="1">
            <a:off x="-537684" y="4325016"/>
            <a:ext cx="2203425" cy="1327551"/>
            <a:chOff x="6267675" y="4640100"/>
            <a:chExt cx="446975" cy="269300"/>
          </a:xfrm>
        </p:grpSpPr>
        <p:sp>
          <p:nvSpPr>
            <p:cNvPr id="3977" name="Google Shape;3977;p36"/>
            <p:cNvSpPr/>
            <p:nvPr/>
          </p:nvSpPr>
          <p:spPr>
            <a:xfrm>
              <a:off x="6267675" y="4640100"/>
              <a:ext cx="443875" cy="269300"/>
            </a:xfrm>
            <a:custGeom>
              <a:avLst/>
              <a:gdLst/>
              <a:ahLst/>
              <a:cxnLst/>
              <a:rect l="l" t="t" r="r" b="b"/>
              <a:pathLst>
                <a:path w="17755" h="10772" extrusionOk="0">
                  <a:moveTo>
                    <a:pt x="4254" y="0"/>
                  </a:moveTo>
                  <a:lnTo>
                    <a:pt x="1331" y="1309"/>
                  </a:lnTo>
                  <a:lnTo>
                    <a:pt x="978" y="1468"/>
                  </a:lnTo>
                  <a:lnTo>
                    <a:pt x="831" y="2014"/>
                  </a:lnTo>
                  <a:lnTo>
                    <a:pt x="330" y="3924"/>
                  </a:lnTo>
                  <a:cubicBezTo>
                    <a:pt x="330" y="3924"/>
                    <a:pt x="705" y="4868"/>
                    <a:pt x="819" y="5585"/>
                  </a:cubicBezTo>
                  <a:cubicBezTo>
                    <a:pt x="864" y="5858"/>
                    <a:pt x="876" y="6108"/>
                    <a:pt x="808" y="6245"/>
                  </a:cubicBezTo>
                  <a:cubicBezTo>
                    <a:pt x="694" y="6460"/>
                    <a:pt x="581" y="6733"/>
                    <a:pt x="501" y="7029"/>
                  </a:cubicBezTo>
                  <a:cubicBezTo>
                    <a:pt x="376" y="7416"/>
                    <a:pt x="308" y="7860"/>
                    <a:pt x="341" y="8303"/>
                  </a:cubicBezTo>
                  <a:cubicBezTo>
                    <a:pt x="364" y="8656"/>
                    <a:pt x="250" y="9417"/>
                    <a:pt x="148" y="9998"/>
                  </a:cubicBezTo>
                  <a:cubicBezTo>
                    <a:pt x="148" y="10020"/>
                    <a:pt x="137" y="10043"/>
                    <a:pt x="137" y="10066"/>
                  </a:cubicBezTo>
                  <a:cubicBezTo>
                    <a:pt x="68" y="10464"/>
                    <a:pt x="0" y="10771"/>
                    <a:pt x="0" y="10771"/>
                  </a:cubicBezTo>
                  <a:lnTo>
                    <a:pt x="17754" y="10771"/>
                  </a:lnTo>
                  <a:lnTo>
                    <a:pt x="17742" y="8667"/>
                  </a:lnTo>
                  <a:lnTo>
                    <a:pt x="17742" y="8257"/>
                  </a:lnTo>
                  <a:lnTo>
                    <a:pt x="17742" y="8178"/>
                  </a:lnTo>
                  <a:lnTo>
                    <a:pt x="17742" y="8166"/>
                  </a:lnTo>
                  <a:lnTo>
                    <a:pt x="17742" y="8052"/>
                  </a:lnTo>
                  <a:lnTo>
                    <a:pt x="17731" y="7382"/>
                  </a:lnTo>
                  <a:lnTo>
                    <a:pt x="17731" y="7347"/>
                  </a:lnTo>
                  <a:lnTo>
                    <a:pt x="17709" y="3197"/>
                  </a:lnTo>
                  <a:lnTo>
                    <a:pt x="16662" y="2969"/>
                  </a:lnTo>
                  <a:lnTo>
                    <a:pt x="16412" y="2912"/>
                  </a:lnTo>
                  <a:lnTo>
                    <a:pt x="16400" y="2912"/>
                  </a:lnTo>
                  <a:lnTo>
                    <a:pt x="15957" y="2810"/>
                  </a:lnTo>
                  <a:lnTo>
                    <a:pt x="15945" y="2810"/>
                  </a:lnTo>
                  <a:cubicBezTo>
                    <a:pt x="15923" y="2810"/>
                    <a:pt x="15889" y="2798"/>
                    <a:pt x="15866" y="2787"/>
                  </a:cubicBezTo>
                  <a:cubicBezTo>
                    <a:pt x="15832" y="2787"/>
                    <a:pt x="15798" y="2775"/>
                    <a:pt x="15763" y="2764"/>
                  </a:cubicBezTo>
                  <a:cubicBezTo>
                    <a:pt x="15741" y="2764"/>
                    <a:pt x="15730" y="2753"/>
                    <a:pt x="15707" y="2753"/>
                  </a:cubicBezTo>
                  <a:cubicBezTo>
                    <a:pt x="15695" y="2753"/>
                    <a:pt x="15684" y="2742"/>
                    <a:pt x="15672" y="2742"/>
                  </a:cubicBezTo>
                  <a:cubicBezTo>
                    <a:pt x="15627" y="2730"/>
                    <a:pt x="15581" y="2719"/>
                    <a:pt x="15548" y="2707"/>
                  </a:cubicBezTo>
                  <a:cubicBezTo>
                    <a:pt x="15502" y="2696"/>
                    <a:pt x="15468" y="2684"/>
                    <a:pt x="15434" y="2684"/>
                  </a:cubicBezTo>
                  <a:cubicBezTo>
                    <a:pt x="15422" y="2673"/>
                    <a:pt x="15411" y="2673"/>
                    <a:pt x="15411" y="2673"/>
                  </a:cubicBezTo>
                  <a:cubicBezTo>
                    <a:pt x="15377" y="2662"/>
                    <a:pt x="15354" y="2662"/>
                    <a:pt x="15331" y="2651"/>
                  </a:cubicBezTo>
                  <a:cubicBezTo>
                    <a:pt x="14967" y="2560"/>
                    <a:pt x="14843" y="2548"/>
                    <a:pt x="13944" y="2525"/>
                  </a:cubicBezTo>
                  <a:cubicBezTo>
                    <a:pt x="13777" y="2519"/>
                    <a:pt x="13629" y="2517"/>
                    <a:pt x="13493" y="2517"/>
                  </a:cubicBezTo>
                  <a:cubicBezTo>
                    <a:pt x="13119" y="2517"/>
                    <a:pt x="12849" y="2534"/>
                    <a:pt x="12601" y="2534"/>
                  </a:cubicBezTo>
                  <a:cubicBezTo>
                    <a:pt x="12265" y="2534"/>
                    <a:pt x="11970" y="2503"/>
                    <a:pt x="11510" y="2355"/>
                  </a:cubicBezTo>
                  <a:cubicBezTo>
                    <a:pt x="10589" y="2059"/>
                    <a:pt x="10259" y="2105"/>
                    <a:pt x="9258" y="1764"/>
                  </a:cubicBezTo>
                  <a:cubicBezTo>
                    <a:pt x="9235" y="1764"/>
                    <a:pt x="9224" y="1752"/>
                    <a:pt x="9212" y="1752"/>
                  </a:cubicBezTo>
                  <a:cubicBezTo>
                    <a:pt x="8201" y="1400"/>
                    <a:pt x="6665" y="240"/>
                    <a:pt x="6665" y="240"/>
                  </a:cubicBezTo>
                  <a:lnTo>
                    <a:pt x="5790" y="1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36"/>
            <p:cNvSpPr/>
            <p:nvPr/>
          </p:nvSpPr>
          <p:spPr>
            <a:xfrm>
              <a:off x="6351550" y="4771450"/>
              <a:ext cx="36700" cy="31250"/>
            </a:xfrm>
            <a:custGeom>
              <a:avLst/>
              <a:gdLst/>
              <a:ahLst/>
              <a:cxnLst/>
              <a:rect l="l" t="t" r="r" b="b"/>
              <a:pathLst>
                <a:path w="1468" h="1250" extrusionOk="0">
                  <a:moveTo>
                    <a:pt x="762" y="1"/>
                  </a:moveTo>
                  <a:cubicBezTo>
                    <a:pt x="478" y="12"/>
                    <a:pt x="274" y="194"/>
                    <a:pt x="114" y="410"/>
                  </a:cubicBezTo>
                  <a:cubicBezTo>
                    <a:pt x="1" y="569"/>
                    <a:pt x="69" y="786"/>
                    <a:pt x="183" y="922"/>
                  </a:cubicBezTo>
                  <a:lnTo>
                    <a:pt x="353" y="1127"/>
                  </a:lnTo>
                  <a:cubicBezTo>
                    <a:pt x="428" y="1209"/>
                    <a:pt x="536" y="1250"/>
                    <a:pt x="644" y="1250"/>
                  </a:cubicBezTo>
                  <a:cubicBezTo>
                    <a:pt x="717" y="1250"/>
                    <a:pt x="790" y="1232"/>
                    <a:pt x="853" y="1195"/>
                  </a:cubicBezTo>
                  <a:cubicBezTo>
                    <a:pt x="944" y="1195"/>
                    <a:pt x="1047" y="1173"/>
                    <a:pt x="1126" y="1115"/>
                  </a:cubicBezTo>
                  <a:cubicBezTo>
                    <a:pt x="1388" y="968"/>
                    <a:pt x="1467" y="649"/>
                    <a:pt x="1354" y="387"/>
                  </a:cubicBezTo>
                  <a:cubicBezTo>
                    <a:pt x="1263" y="160"/>
                    <a:pt x="1024" y="1"/>
                    <a:pt x="7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36"/>
            <p:cNvSpPr/>
            <p:nvPr/>
          </p:nvSpPr>
          <p:spPr>
            <a:xfrm>
              <a:off x="6422900" y="4738950"/>
              <a:ext cx="27325" cy="42175"/>
            </a:xfrm>
            <a:custGeom>
              <a:avLst/>
              <a:gdLst/>
              <a:ahLst/>
              <a:cxnLst/>
              <a:rect l="l" t="t" r="r" b="b"/>
              <a:pathLst>
                <a:path w="1093" h="1687" extrusionOk="0">
                  <a:moveTo>
                    <a:pt x="854" y="1040"/>
                  </a:moveTo>
                  <a:cubicBezTo>
                    <a:pt x="865" y="1061"/>
                    <a:pt x="868" y="1069"/>
                    <a:pt x="867" y="1069"/>
                  </a:cubicBezTo>
                  <a:cubicBezTo>
                    <a:pt x="866" y="1069"/>
                    <a:pt x="860" y="1058"/>
                    <a:pt x="854" y="1040"/>
                  </a:cubicBezTo>
                  <a:close/>
                  <a:moveTo>
                    <a:pt x="505" y="1"/>
                  </a:moveTo>
                  <a:cubicBezTo>
                    <a:pt x="357" y="1"/>
                    <a:pt x="198" y="80"/>
                    <a:pt x="137" y="209"/>
                  </a:cubicBezTo>
                  <a:cubicBezTo>
                    <a:pt x="69" y="345"/>
                    <a:pt x="24" y="471"/>
                    <a:pt x="35" y="618"/>
                  </a:cubicBezTo>
                  <a:cubicBezTo>
                    <a:pt x="1" y="800"/>
                    <a:pt x="1" y="994"/>
                    <a:pt x="24" y="1187"/>
                  </a:cubicBezTo>
                  <a:cubicBezTo>
                    <a:pt x="68" y="1450"/>
                    <a:pt x="274" y="1686"/>
                    <a:pt x="528" y="1686"/>
                  </a:cubicBezTo>
                  <a:cubicBezTo>
                    <a:pt x="603" y="1686"/>
                    <a:pt x="683" y="1666"/>
                    <a:pt x="763" y="1619"/>
                  </a:cubicBezTo>
                  <a:cubicBezTo>
                    <a:pt x="1014" y="1472"/>
                    <a:pt x="1093" y="1050"/>
                    <a:pt x="1093" y="777"/>
                  </a:cubicBezTo>
                  <a:cubicBezTo>
                    <a:pt x="1093" y="482"/>
                    <a:pt x="945" y="232"/>
                    <a:pt x="706" y="61"/>
                  </a:cubicBezTo>
                  <a:cubicBezTo>
                    <a:pt x="650" y="20"/>
                    <a:pt x="579" y="1"/>
                    <a:pt x="5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36"/>
            <p:cNvSpPr/>
            <p:nvPr/>
          </p:nvSpPr>
          <p:spPr>
            <a:xfrm>
              <a:off x="6399600" y="4818575"/>
              <a:ext cx="35575" cy="31675"/>
            </a:xfrm>
            <a:custGeom>
              <a:avLst/>
              <a:gdLst/>
              <a:ahLst/>
              <a:cxnLst/>
              <a:rect l="l" t="t" r="r" b="b"/>
              <a:pathLst>
                <a:path w="1423" h="1267" extrusionOk="0">
                  <a:moveTo>
                    <a:pt x="876" y="1"/>
                  </a:moveTo>
                  <a:cubicBezTo>
                    <a:pt x="759" y="1"/>
                    <a:pt x="642" y="48"/>
                    <a:pt x="546" y="152"/>
                  </a:cubicBezTo>
                  <a:cubicBezTo>
                    <a:pt x="535" y="152"/>
                    <a:pt x="523" y="163"/>
                    <a:pt x="523" y="175"/>
                  </a:cubicBezTo>
                  <a:cubicBezTo>
                    <a:pt x="331" y="277"/>
                    <a:pt x="171" y="425"/>
                    <a:pt x="80" y="630"/>
                  </a:cubicBezTo>
                  <a:cubicBezTo>
                    <a:pt x="12" y="766"/>
                    <a:pt x="0" y="913"/>
                    <a:pt x="80" y="1050"/>
                  </a:cubicBezTo>
                  <a:cubicBezTo>
                    <a:pt x="149" y="1175"/>
                    <a:pt x="296" y="1266"/>
                    <a:pt x="444" y="1266"/>
                  </a:cubicBezTo>
                  <a:cubicBezTo>
                    <a:pt x="808" y="1255"/>
                    <a:pt x="1274" y="1085"/>
                    <a:pt x="1400" y="698"/>
                  </a:cubicBezTo>
                  <a:cubicBezTo>
                    <a:pt x="1422" y="607"/>
                    <a:pt x="1422" y="527"/>
                    <a:pt x="1411" y="459"/>
                  </a:cubicBezTo>
                  <a:lnTo>
                    <a:pt x="1411" y="448"/>
                  </a:lnTo>
                  <a:cubicBezTo>
                    <a:pt x="1400" y="258"/>
                    <a:pt x="1247" y="26"/>
                    <a:pt x="1038" y="26"/>
                  </a:cubicBezTo>
                  <a:cubicBezTo>
                    <a:pt x="1033" y="26"/>
                    <a:pt x="1029" y="26"/>
                    <a:pt x="1024" y="26"/>
                  </a:cubicBezTo>
                  <a:cubicBezTo>
                    <a:pt x="976" y="9"/>
                    <a:pt x="926" y="1"/>
                    <a:pt x="8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36"/>
            <p:cNvSpPr/>
            <p:nvPr/>
          </p:nvSpPr>
          <p:spPr>
            <a:xfrm>
              <a:off x="6318275" y="4838550"/>
              <a:ext cx="38425" cy="35225"/>
            </a:xfrm>
            <a:custGeom>
              <a:avLst/>
              <a:gdLst/>
              <a:ahLst/>
              <a:cxnLst/>
              <a:rect l="l" t="t" r="r" b="b"/>
              <a:pathLst>
                <a:path w="1537" h="1409" extrusionOk="0">
                  <a:moveTo>
                    <a:pt x="614" y="0"/>
                  </a:moveTo>
                  <a:cubicBezTo>
                    <a:pt x="469" y="0"/>
                    <a:pt x="326" y="71"/>
                    <a:pt x="251" y="205"/>
                  </a:cubicBezTo>
                  <a:cubicBezTo>
                    <a:pt x="240" y="240"/>
                    <a:pt x="217" y="286"/>
                    <a:pt x="217" y="331"/>
                  </a:cubicBezTo>
                  <a:cubicBezTo>
                    <a:pt x="183" y="376"/>
                    <a:pt x="149" y="422"/>
                    <a:pt x="137" y="467"/>
                  </a:cubicBezTo>
                  <a:cubicBezTo>
                    <a:pt x="1" y="842"/>
                    <a:pt x="387" y="1138"/>
                    <a:pt x="660" y="1309"/>
                  </a:cubicBezTo>
                  <a:cubicBezTo>
                    <a:pt x="763" y="1373"/>
                    <a:pt x="873" y="1408"/>
                    <a:pt x="984" y="1408"/>
                  </a:cubicBezTo>
                  <a:cubicBezTo>
                    <a:pt x="1070" y="1408"/>
                    <a:pt x="1156" y="1388"/>
                    <a:pt x="1241" y="1343"/>
                  </a:cubicBezTo>
                  <a:cubicBezTo>
                    <a:pt x="1445" y="1218"/>
                    <a:pt x="1536" y="968"/>
                    <a:pt x="1479" y="740"/>
                  </a:cubicBezTo>
                  <a:cubicBezTo>
                    <a:pt x="1400" y="433"/>
                    <a:pt x="1092" y="195"/>
                    <a:pt x="831" y="58"/>
                  </a:cubicBezTo>
                  <a:cubicBezTo>
                    <a:pt x="765" y="19"/>
                    <a:pt x="690" y="0"/>
                    <a:pt x="6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36"/>
            <p:cNvSpPr/>
            <p:nvPr/>
          </p:nvSpPr>
          <p:spPr>
            <a:xfrm>
              <a:off x="6294950" y="4724300"/>
              <a:ext cx="37000" cy="34625"/>
            </a:xfrm>
            <a:custGeom>
              <a:avLst/>
              <a:gdLst/>
              <a:ahLst/>
              <a:cxnLst/>
              <a:rect l="l" t="t" r="r" b="b"/>
              <a:pathLst>
                <a:path w="1480" h="1385" extrusionOk="0">
                  <a:moveTo>
                    <a:pt x="987" y="0"/>
                  </a:moveTo>
                  <a:cubicBezTo>
                    <a:pt x="931" y="0"/>
                    <a:pt x="874" y="11"/>
                    <a:pt x="820" y="33"/>
                  </a:cubicBezTo>
                  <a:lnTo>
                    <a:pt x="797" y="33"/>
                  </a:lnTo>
                  <a:cubicBezTo>
                    <a:pt x="762" y="24"/>
                    <a:pt x="726" y="19"/>
                    <a:pt x="690" y="19"/>
                  </a:cubicBezTo>
                  <a:cubicBezTo>
                    <a:pt x="505" y="19"/>
                    <a:pt x="324" y="137"/>
                    <a:pt x="286" y="317"/>
                  </a:cubicBezTo>
                  <a:cubicBezTo>
                    <a:pt x="274" y="374"/>
                    <a:pt x="263" y="420"/>
                    <a:pt x="274" y="476"/>
                  </a:cubicBezTo>
                  <a:cubicBezTo>
                    <a:pt x="195" y="556"/>
                    <a:pt x="137" y="658"/>
                    <a:pt x="81" y="761"/>
                  </a:cubicBezTo>
                  <a:cubicBezTo>
                    <a:pt x="1" y="920"/>
                    <a:pt x="1" y="1136"/>
                    <a:pt x="149" y="1262"/>
                  </a:cubicBezTo>
                  <a:cubicBezTo>
                    <a:pt x="231" y="1343"/>
                    <a:pt x="333" y="1384"/>
                    <a:pt x="439" y="1384"/>
                  </a:cubicBezTo>
                  <a:cubicBezTo>
                    <a:pt x="509" y="1384"/>
                    <a:pt x="581" y="1366"/>
                    <a:pt x="650" y="1330"/>
                  </a:cubicBezTo>
                  <a:cubicBezTo>
                    <a:pt x="865" y="1227"/>
                    <a:pt x="1036" y="1034"/>
                    <a:pt x="1127" y="818"/>
                  </a:cubicBezTo>
                  <a:cubicBezTo>
                    <a:pt x="1150" y="807"/>
                    <a:pt x="1184" y="795"/>
                    <a:pt x="1207" y="772"/>
                  </a:cubicBezTo>
                  <a:cubicBezTo>
                    <a:pt x="1400" y="670"/>
                    <a:pt x="1479" y="385"/>
                    <a:pt x="1355" y="203"/>
                  </a:cubicBezTo>
                  <a:cubicBezTo>
                    <a:pt x="1273" y="72"/>
                    <a:pt x="1132" y="0"/>
                    <a:pt x="9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36"/>
            <p:cNvSpPr/>
            <p:nvPr/>
          </p:nvSpPr>
          <p:spPr>
            <a:xfrm>
              <a:off x="6478925" y="4851625"/>
              <a:ext cx="31300" cy="32150"/>
            </a:xfrm>
            <a:custGeom>
              <a:avLst/>
              <a:gdLst/>
              <a:ahLst/>
              <a:cxnLst/>
              <a:rect l="l" t="t" r="r" b="b"/>
              <a:pathLst>
                <a:path w="1252" h="1286" extrusionOk="0">
                  <a:moveTo>
                    <a:pt x="694" y="1"/>
                  </a:moveTo>
                  <a:cubicBezTo>
                    <a:pt x="297" y="24"/>
                    <a:pt x="12" y="410"/>
                    <a:pt x="1" y="786"/>
                  </a:cubicBezTo>
                  <a:cubicBezTo>
                    <a:pt x="1" y="865"/>
                    <a:pt x="24" y="933"/>
                    <a:pt x="69" y="1002"/>
                  </a:cubicBezTo>
                  <a:cubicBezTo>
                    <a:pt x="149" y="1189"/>
                    <a:pt x="334" y="1286"/>
                    <a:pt x="531" y="1286"/>
                  </a:cubicBezTo>
                  <a:cubicBezTo>
                    <a:pt x="585" y="1286"/>
                    <a:pt x="640" y="1278"/>
                    <a:pt x="694" y="1264"/>
                  </a:cubicBezTo>
                  <a:cubicBezTo>
                    <a:pt x="865" y="1218"/>
                    <a:pt x="1013" y="1082"/>
                    <a:pt x="1104" y="933"/>
                  </a:cubicBezTo>
                  <a:cubicBezTo>
                    <a:pt x="1195" y="774"/>
                    <a:pt x="1252" y="570"/>
                    <a:pt x="1217" y="399"/>
                  </a:cubicBezTo>
                  <a:cubicBezTo>
                    <a:pt x="1172" y="228"/>
                    <a:pt x="1058" y="92"/>
                    <a:pt x="899" y="35"/>
                  </a:cubicBezTo>
                  <a:cubicBezTo>
                    <a:pt x="842" y="13"/>
                    <a:pt x="774" y="1"/>
                    <a:pt x="7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36"/>
            <p:cNvSpPr/>
            <p:nvPr/>
          </p:nvSpPr>
          <p:spPr>
            <a:xfrm>
              <a:off x="6505375" y="4781700"/>
              <a:ext cx="37850" cy="28575"/>
            </a:xfrm>
            <a:custGeom>
              <a:avLst/>
              <a:gdLst/>
              <a:ahLst/>
              <a:cxnLst/>
              <a:rect l="l" t="t" r="r" b="b"/>
              <a:pathLst>
                <a:path w="1514" h="1143" extrusionOk="0">
                  <a:moveTo>
                    <a:pt x="682" y="0"/>
                  </a:moveTo>
                  <a:cubicBezTo>
                    <a:pt x="569" y="0"/>
                    <a:pt x="455" y="29"/>
                    <a:pt x="341" y="80"/>
                  </a:cubicBezTo>
                  <a:cubicBezTo>
                    <a:pt x="148" y="159"/>
                    <a:pt x="0" y="353"/>
                    <a:pt x="35" y="581"/>
                  </a:cubicBezTo>
                  <a:cubicBezTo>
                    <a:pt x="86" y="991"/>
                    <a:pt x="582" y="1143"/>
                    <a:pt x="954" y="1143"/>
                  </a:cubicBezTo>
                  <a:cubicBezTo>
                    <a:pt x="994" y="1143"/>
                    <a:pt x="1033" y="1141"/>
                    <a:pt x="1069" y="1137"/>
                  </a:cubicBezTo>
                  <a:cubicBezTo>
                    <a:pt x="1217" y="1126"/>
                    <a:pt x="1354" y="1069"/>
                    <a:pt x="1433" y="933"/>
                  </a:cubicBezTo>
                  <a:cubicBezTo>
                    <a:pt x="1501" y="808"/>
                    <a:pt x="1513" y="637"/>
                    <a:pt x="1433" y="512"/>
                  </a:cubicBezTo>
                  <a:cubicBezTo>
                    <a:pt x="1410" y="478"/>
                    <a:pt x="1388" y="444"/>
                    <a:pt x="1354" y="410"/>
                  </a:cubicBezTo>
                  <a:cubicBezTo>
                    <a:pt x="1319" y="319"/>
                    <a:pt x="1263" y="239"/>
                    <a:pt x="1172" y="194"/>
                  </a:cubicBezTo>
                  <a:cubicBezTo>
                    <a:pt x="1126" y="159"/>
                    <a:pt x="1081" y="114"/>
                    <a:pt x="1024" y="91"/>
                  </a:cubicBezTo>
                  <a:cubicBezTo>
                    <a:pt x="910" y="29"/>
                    <a:pt x="796" y="0"/>
                    <a:pt x="6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36"/>
            <p:cNvSpPr/>
            <p:nvPr/>
          </p:nvSpPr>
          <p:spPr>
            <a:xfrm>
              <a:off x="6523000" y="4719125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690" y="0"/>
                  </a:moveTo>
                  <a:cubicBezTo>
                    <a:pt x="529" y="0"/>
                    <a:pt x="369" y="41"/>
                    <a:pt x="228" y="115"/>
                  </a:cubicBezTo>
                  <a:cubicBezTo>
                    <a:pt x="80" y="195"/>
                    <a:pt x="0" y="388"/>
                    <a:pt x="23" y="559"/>
                  </a:cubicBezTo>
                  <a:cubicBezTo>
                    <a:pt x="0" y="786"/>
                    <a:pt x="159" y="979"/>
                    <a:pt x="376" y="1059"/>
                  </a:cubicBezTo>
                  <a:cubicBezTo>
                    <a:pt x="461" y="1083"/>
                    <a:pt x="553" y="1095"/>
                    <a:pt x="644" y="1095"/>
                  </a:cubicBezTo>
                  <a:cubicBezTo>
                    <a:pt x="723" y="1095"/>
                    <a:pt x="802" y="1086"/>
                    <a:pt x="876" y="1070"/>
                  </a:cubicBezTo>
                  <a:cubicBezTo>
                    <a:pt x="1047" y="1036"/>
                    <a:pt x="1240" y="934"/>
                    <a:pt x="1331" y="774"/>
                  </a:cubicBezTo>
                  <a:cubicBezTo>
                    <a:pt x="1422" y="592"/>
                    <a:pt x="1388" y="388"/>
                    <a:pt x="1274" y="240"/>
                  </a:cubicBezTo>
                  <a:cubicBezTo>
                    <a:pt x="1206" y="127"/>
                    <a:pt x="1092" y="46"/>
                    <a:pt x="945" y="36"/>
                  </a:cubicBezTo>
                  <a:cubicBezTo>
                    <a:pt x="861" y="12"/>
                    <a:pt x="776" y="0"/>
                    <a:pt x="6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36"/>
            <p:cNvSpPr/>
            <p:nvPr/>
          </p:nvSpPr>
          <p:spPr>
            <a:xfrm>
              <a:off x="6613700" y="4767250"/>
              <a:ext cx="44375" cy="31450"/>
            </a:xfrm>
            <a:custGeom>
              <a:avLst/>
              <a:gdLst/>
              <a:ahLst/>
              <a:cxnLst/>
              <a:rect l="l" t="t" r="r" b="b"/>
              <a:pathLst>
                <a:path w="1775" h="1258" extrusionOk="0">
                  <a:moveTo>
                    <a:pt x="614" y="1"/>
                  </a:moveTo>
                  <a:cubicBezTo>
                    <a:pt x="429" y="1"/>
                    <a:pt x="250" y="75"/>
                    <a:pt x="137" y="249"/>
                  </a:cubicBezTo>
                  <a:cubicBezTo>
                    <a:pt x="1" y="464"/>
                    <a:pt x="46" y="749"/>
                    <a:pt x="228" y="931"/>
                  </a:cubicBezTo>
                  <a:cubicBezTo>
                    <a:pt x="353" y="1056"/>
                    <a:pt x="569" y="1192"/>
                    <a:pt x="740" y="1238"/>
                  </a:cubicBezTo>
                  <a:cubicBezTo>
                    <a:pt x="780" y="1251"/>
                    <a:pt x="824" y="1258"/>
                    <a:pt x="868" y="1258"/>
                  </a:cubicBezTo>
                  <a:cubicBezTo>
                    <a:pt x="937" y="1258"/>
                    <a:pt x="1007" y="1243"/>
                    <a:pt x="1070" y="1215"/>
                  </a:cubicBezTo>
                  <a:cubicBezTo>
                    <a:pt x="1102" y="1220"/>
                    <a:pt x="1135" y="1223"/>
                    <a:pt x="1167" y="1223"/>
                  </a:cubicBezTo>
                  <a:cubicBezTo>
                    <a:pt x="1348" y="1223"/>
                    <a:pt x="1517" y="1140"/>
                    <a:pt x="1604" y="977"/>
                  </a:cubicBezTo>
                  <a:cubicBezTo>
                    <a:pt x="1775" y="669"/>
                    <a:pt x="1558" y="408"/>
                    <a:pt x="1297" y="249"/>
                  </a:cubicBezTo>
                  <a:cubicBezTo>
                    <a:pt x="1149" y="158"/>
                    <a:pt x="967" y="55"/>
                    <a:pt x="785" y="21"/>
                  </a:cubicBezTo>
                  <a:cubicBezTo>
                    <a:pt x="729" y="8"/>
                    <a:pt x="671" y="1"/>
                    <a:pt x="6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36"/>
            <p:cNvSpPr/>
            <p:nvPr/>
          </p:nvSpPr>
          <p:spPr>
            <a:xfrm>
              <a:off x="6573900" y="4834575"/>
              <a:ext cx="42950" cy="31525"/>
            </a:xfrm>
            <a:custGeom>
              <a:avLst/>
              <a:gdLst/>
              <a:ahLst/>
              <a:cxnLst/>
              <a:rect l="l" t="t" r="r" b="b"/>
              <a:pathLst>
                <a:path w="1718" h="1261" extrusionOk="0">
                  <a:moveTo>
                    <a:pt x="1059" y="1"/>
                  </a:moveTo>
                  <a:cubicBezTo>
                    <a:pt x="880" y="1"/>
                    <a:pt x="692" y="57"/>
                    <a:pt x="546" y="137"/>
                  </a:cubicBezTo>
                  <a:cubicBezTo>
                    <a:pt x="421" y="205"/>
                    <a:pt x="284" y="308"/>
                    <a:pt x="182" y="422"/>
                  </a:cubicBezTo>
                  <a:cubicBezTo>
                    <a:pt x="0" y="604"/>
                    <a:pt x="11" y="910"/>
                    <a:pt x="205" y="1081"/>
                  </a:cubicBezTo>
                  <a:cubicBezTo>
                    <a:pt x="334" y="1205"/>
                    <a:pt x="499" y="1261"/>
                    <a:pt x="668" y="1261"/>
                  </a:cubicBezTo>
                  <a:cubicBezTo>
                    <a:pt x="872" y="1261"/>
                    <a:pt x="1079" y="1179"/>
                    <a:pt x="1229" y="1036"/>
                  </a:cubicBezTo>
                  <a:lnTo>
                    <a:pt x="1274" y="990"/>
                  </a:lnTo>
                  <a:cubicBezTo>
                    <a:pt x="1524" y="865"/>
                    <a:pt x="1717" y="637"/>
                    <a:pt x="1593" y="331"/>
                  </a:cubicBezTo>
                  <a:cubicBezTo>
                    <a:pt x="1497" y="90"/>
                    <a:pt x="1285" y="1"/>
                    <a:pt x="10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36"/>
            <p:cNvSpPr/>
            <p:nvPr/>
          </p:nvSpPr>
          <p:spPr>
            <a:xfrm>
              <a:off x="6639000" y="4884300"/>
              <a:ext cx="31875" cy="25100"/>
            </a:xfrm>
            <a:custGeom>
              <a:avLst/>
              <a:gdLst/>
              <a:ahLst/>
              <a:cxnLst/>
              <a:rect l="l" t="t" r="r" b="b"/>
              <a:pathLst>
                <a:path w="1275" h="1004" extrusionOk="0">
                  <a:moveTo>
                    <a:pt x="692" y="0"/>
                  </a:moveTo>
                  <a:cubicBezTo>
                    <a:pt x="562" y="0"/>
                    <a:pt x="435" y="47"/>
                    <a:pt x="331" y="127"/>
                  </a:cubicBezTo>
                  <a:cubicBezTo>
                    <a:pt x="263" y="161"/>
                    <a:pt x="205" y="195"/>
                    <a:pt x="149" y="252"/>
                  </a:cubicBezTo>
                  <a:cubicBezTo>
                    <a:pt x="58" y="366"/>
                    <a:pt x="0" y="514"/>
                    <a:pt x="23" y="662"/>
                  </a:cubicBezTo>
                  <a:cubicBezTo>
                    <a:pt x="35" y="787"/>
                    <a:pt x="91" y="900"/>
                    <a:pt x="172" y="1003"/>
                  </a:cubicBezTo>
                  <a:lnTo>
                    <a:pt x="1150" y="1003"/>
                  </a:lnTo>
                  <a:cubicBezTo>
                    <a:pt x="1229" y="867"/>
                    <a:pt x="1274" y="707"/>
                    <a:pt x="1263" y="559"/>
                  </a:cubicBezTo>
                  <a:cubicBezTo>
                    <a:pt x="1241" y="321"/>
                    <a:pt x="1092" y="93"/>
                    <a:pt x="854" y="25"/>
                  </a:cubicBezTo>
                  <a:cubicBezTo>
                    <a:pt x="801" y="8"/>
                    <a:pt x="746" y="0"/>
                    <a:pt x="6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36"/>
            <p:cNvSpPr/>
            <p:nvPr/>
          </p:nvSpPr>
          <p:spPr>
            <a:xfrm>
              <a:off x="6387075" y="4893625"/>
              <a:ext cx="28475" cy="15775"/>
            </a:xfrm>
            <a:custGeom>
              <a:avLst/>
              <a:gdLst/>
              <a:ahLst/>
              <a:cxnLst/>
              <a:rect l="l" t="t" r="r" b="b"/>
              <a:pathLst>
                <a:path w="1139" h="631" extrusionOk="0">
                  <a:moveTo>
                    <a:pt x="676" y="1"/>
                  </a:moveTo>
                  <a:cubicBezTo>
                    <a:pt x="604" y="1"/>
                    <a:pt x="531" y="20"/>
                    <a:pt x="468" y="61"/>
                  </a:cubicBezTo>
                  <a:cubicBezTo>
                    <a:pt x="456" y="61"/>
                    <a:pt x="445" y="72"/>
                    <a:pt x="445" y="84"/>
                  </a:cubicBezTo>
                  <a:cubicBezTo>
                    <a:pt x="399" y="95"/>
                    <a:pt x="365" y="118"/>
                    <a:pt x="331" y="152"/>
                  </a:cubicBezTo>
                  <a:cubicBezTo>
                    <a:pt x="217" y="243"/>
                    <a:pt x="115" y="368"/>
                    <a:pt x="46" y="505"/>
                  </a:cubicBezTo>
                  <a:cubicBezTo>
                    <a:pt x="24" y="539"/>
                    <a:pt x="13" y="585"/>
                    <a:pt x="1" y="630"/>
                  </a:cubicBezTo>
                  <a:lnTo>
                    <a:pt x="1115" y="630"/>
                  </a:lnTo>
                  <a:cubicBezTo>
                    <a:pt x="1138" y="482"/>
                    <a:pt x="1115" y="334"/>
                    <a:pt x="1047" y="209"/>
                  </a:cubicBezTo>
                  <a:cubicBezTo>
                    <a:pt x="971" y="80"/>
                    <a:pt x="823" y="1"/>
                    <a:pt x="6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36"/>
            <p:cNvSpPr/>
            <p:nvPr/>
          </p:nvSpPr>
          <p:spPr>
            <a:xfrm>
              <a:off x="6661750" y="4706350"/>
              <a:ext cx="875" cy="300"/>
            </a:xfrm>
            <a:custGeom>
              <a:avLst/>
              <a:gdLst/>
              <a:ahLst/>
              <a:cxnLst/>
              <a:rect l="l" t="t" r="r" b="b"/>
              <a:pathLst>
                <a:path w="35" h="12" extrusionOk="0">
                  <a:moveTo>
                    <a:pt x="0" y="1"/>
                  </a:moveTo>
                  <a:lnTo>
                    <a:pt x="0" y="12"/>
                  </a:lnTo>
                  <a:lnTo>
                    <a:pt x="35" y="12"/>
                  </a:lnTo>
                  <a:cubicBezTo>
                    <a:pt x="23" y="12"/>
                    <a:pt x="12" y="12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36"/>
            <p:cNvSpPr/>
            <p:nvPr/>
          </p:nvSpPr>
          <p:spPr>
            <a:xfrm>
              <a:off x="6644125" y="4706350"/>
              <a:ext cx="40125" cy="21075"/>
            </a:xfrm>
            <a:custGeom>
              <a:avLst/>
              <a:gdLst/>
              <a:ahLst/>
              <a:cxnLst/>
              <a:rect l="l" t="t" r="r" b="b"/>
              <a:pathLst>
                <a:path w="1605" h="843" extrusionOk="0">
                  <a:moveTo>
                    <a:pt x="273" y="1"/>
                  </a:moveTo>
                  <a:lnTo>
                    <a:pt x="273" y="1"/>
                  </a:lnTo>
                  <a:cubicBezTo>
                    <a:pt x="23" y="160"/>
                    <a:pt x="0" y="580"/>
                    <a:pt x="285" y="717"/>
                  </a:cubicBezTo>
                  <a:cubicBezTo>
                    <a:pt x="376" y="774"/>
                    <a:pt x="478" y="797"/>
                    <a:pt x="581" y="797"/>
                  </a:cubicBezTo>
                  <a:cubicBezTo>
                    <a:pt x="592" y="797"/>
                    <a:pt x="614" y="808"/>
                    <a:pt x="626" y="808"/>
                  </a:cubicBezTo>
                  <a:cubicBezTo>
                    <a:pt x="687" y="832"/>
                    <a:pt x="748" y="843"/>
                    <a:pt x="809" y="843"/>
                  </a:cubicBezTo>
                  <a:cubicBezTo>
                    <a:pt x="1008" y="843"/>
                    <a:pt x="1195" y="724"/>
                    <a:pt x="1309" y="557"/>
                  </a:cubicBezTo>
                  <a:cubicBezTo>
                    <a:pt x="1319" y="524"/>
                    <a:pt x="1342" y="489"/>
                    <a:pt x="1354" y="456"/>
                  </a:cubicBezTo>
                  <a:cubicBezTo>
                    <a:pt x="1365" y="456"/>
                    <a:pt x="1377" y="456"/>
                    <a:pt x="1400" y="444"/>
                  </a:cubicBezTo>
                  <a:cubicBezTo>
                    <a:pt x="1479" y="433"/>
                    <a:pt x="1547" y="376"/>
                    <a:pt x="1604" y="319"/>
                  </a:cubicBezTo>
                  <a:lnTo>
                    <a:pt x="1354" y="262"/>
                  </a:lnTo>
                  <a:lnTo>
                    <a:pt x="1354" y="239"/>
                  </a:lnTo>
                  <a:cubicBezTo>
                    <a:pt x="1342" y="251"/>
                    <a:pt x="1342" y="251"/>
                    <a:pt x="1342" y="262"/>
                  </a:cubicBezTo>
                  <a:lnTo>
                    <a:pt x="899" y="160"/>
                  </a:lnTo>
                  <a:lnTo>
                    <a:pt x="887" y="160"/>
                  </a:lnTo>
                  <a:cubicBezTo>
                    <a:pt x="865" y="160"/>
                    <a:pt x="831" y="148"/>
                    <a:pt x="808" y="137"/>
                  </a:cubicBezTo>
                  <a:cubicBezTo>
                    <a:pt x="774" y="137"/>
                    <a:pt x="740" y="125"/>
                    <a:pt x="705" y="114"/>
                  </a:cubicBezTo>
                  <a:cubicBezTo>
                    <a:pt x="683" y="114"/>
                    <a:pt x="672" y="103"/>
                    <a:pt x="649" y="103"/>
                  </a:cubicBezTo>
                  <a:cubicBezTo>
                    <a:pt x="637" y="103"/>
                    <a:pt x="626" y="92"/>
                    <a:pt x="614" y="92"/>
                  </a:cubicBezTo>
                  <a:cubicBezTo>
                    <a:pt x="569" y="80"/>
                    <a:pt x="523" y="69"/>
                    <a:pt x="490" y="57"/>
                  </a:cubicBezTo>
                  <a:cubicBezTo>
                    <a:pt x="444" y="46"/>
                    <a:pt x="410" y="34"/>
                    <a:pt x="376" y="34"/>
                  </a:cubicBezTo>
                  <a:cubicBezTo>
                    <a:pt x="364" y="23"/>
                    <a:pt x="353" y="23"/>
                    <a:pt x="353" y="23"/>
                  </a:cubicBezTo>
                  <a:cubicBezTo>
                    <a:pt x="319" y="12"/>
                    <a:pt x="296" y="12"/>
                    <a:pt x="2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36"/>
            <p:cNvSpPr/>
            <p:nvPr/>
          </p:nvSpPr>
          <p:spPr>
            <a:xfrm>
              <a:off x="6698150" y="4823775"/>
              <a:ext cx="13400" cy="33000"/>
            </a:xfrm>
            <a:custGeom>
              <a:avLst/>
              <a:gdLst/>
              <a:ahLst/>
              <a:cxnLst/>
              <a:rect l="l" t="t" r="r" b="b"/>
              <a:pathLst>
                <a:path w="536" h="1320" extrusionOk="0">
                  <a:moveTo>
                    <a:pt x="512" y="0"/>
                  </a:moveTo>
                  <a:cubicBezTo>
                    <a:pt x="490" y="12"/>
                    <a:pt x="467" y="12"/>
                    <a:pt x="444" y="12"/>
                  </a:cubicBezTo>
                  <a:cubicBezTo>
                    <a:pt x="239" y="69"/>
                    <a:pt x="114" y="205"/>
                    <a:pt x="35" y="399"/>
                  </a:cubicBezTo>
                  <a:cubicBezTo>
                    <a:pt x="0" y="490"/>
                    <a:pt x="12" y="592"/>
                    <a:pt x="57" y="683"/>
                  </a:cubicBezTo>
                  <a:cubicBezTo>
                    <a:pt x="80" y="842"/>
                    <a:pt x="137" y="990"/>
                    <a:pt x="250" y="1115"/>
                  </a:cubicBezTo>
                  <a:cubicBezTo>
                    <a:pt x="319" y="1206"/>
                    <a:pt x="421" y="1274"/>
                    <a:pt x="523" y="1320"/>
                  </a:cubicBezTo>
                  <a:lnTo>
                    <a:pt x="523" y="910"/>
                  </a:lnTo>
                  <a:lnTo>
                    <a:pt x="523" y="831"/>
                  </a:lnTo>
                  <a:lnTo>
                    <a:pt x="535" y="831"/>
                  </a:lnTo>
                  <a:cubicBezTo>
                    <a:pt x="535" y="831"/>
                    <a:pt x="523" y="831"/>
                    <a:pt x="523" y="819"/>
                  </a:cubicBezTo>
                  <a:lnTo>
                    <a:pt x="523" y="705"/>
                  </a:lnTo>
                  <a:lnTo>
                    <a:pt x="512" y="35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36"/>
            <p:cNvSpPr/>
            <p:nvPr/>
          </p:nvSpPr>
          <p:spPr>
            <a:xfrm>
              <a:off x="6713500" y="4844250"/>
              <a:ext cx="1150" cy="300"/>
            </a:xfrm>
            <a:custGeom>
              <a:avLst/>
              <a:gdLst/>
              <a:ahLst/>
              <a:cxnLst/>
              <a:rect l="l" t="t" r="r" b="b"/>
              <a:pathLst>
                <a:path w="46" h="12" extrusionOk="0">
                  <a:moveTo>
                    <a:pt x="46" y="0"/>
                  </a:moveTo>
                  <a:cubicBezTo>
                    <a:pt x="35" y="0"/>
                    <a:pt x="23" y="12"/>
                    <a:pt x="0" y="12"/>
                  </a:cubicBezTo>
                  <a:lnTo>
                    <a:pt x="35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94" name="Google Shape;3994;p36"/>
          <p:cNvSpPr/>
          <p:nvPr/>
        </p:nvSpPr>
        <p:spPr>
          <a:xfrm rot="5400000" flipH="1">
            <a:off x="6803813" y="4593938"/>
            <a:ext cx="638087" cy="789740"/>
          </a:xfrm>
          <a:custGeom>
            <a:avLst/>
            <a:gdLst/>
            <a:ahLst/>
            <a:cxnLst/>
            <a:rect l="l" t="t" r="r" b="b"/>
            <a:pathLst>
              <a:path w="4906" h="6072" extrusionOk="0">
                <a:moveTo>
                  <a:pt x="4398" y="1"/>
                </a:moveTo>
                <a:cubicBezTo>
                  <a:pt x="4246" y="1"/>
                  <a:pt x="4012" y="96"/>
                  <a:pt x="3674" y="316"/>
                </a:cubicBezTo>
                <a:cubicBezTo>
                  <a:pt x="3674" y="316"/>
                  <a:pt x="3139" y="407"/>
                  <a:pt x="1672" y="1749"/>
                </a:cubicBezTo>
                <a:cubicBezTo>
                  <a:pt x="194" y="3091"/>
                  <a:pt x="0" y="6002"/>
                  <a:pt x="194" y="6071"/>
                </a:cubicBezTo>
                <a:cubicBezTo>
                  <a:pt x="196" y="6071"/>
                  <a:pt x="198" y="6072"/>
                  <a:pt x="201" y="6072"/>
                </a:cubicBezTo>
                <a:cubicBezTo>
                  <a:pt x="455" y="6072"/>
                  <a:pt x="3159" y="3373"/>
                  <a:pt x="3902" y="2079"/>
                </a:cubicBezTo>
                <a:cubicBezTo>
                  <a:pt x="4488" y="1064"/>
                  <a:pt x="4906" y="1"/>
                  <a:pt x="43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5" name="Google Shape;3995;p36"/>
          <p:cNvSpPr/>
          <p:nvPr/>
        </p:nvSpPr>
        <p:spPr>
          <a:xfrm rot="5400000" flipH="1">
            <a:off x="781309" y="4031474"/>
            <a:ext cx="228000" cy="611944"/>
          </a:xfrm>
          <a:custGeom>
            <a:avLst/>
            <a:gdLst/>
            <a:ahLst/>
            <a:cxnLst/>
            <a:rect l="l" t="t" r="r" b="b"/>
            <a:pathLst>
              <a:path w="1753" h="4705" extrusionOk="0">
                <a:moveTo>
                  <a:pt x="382" y="0"/>
                </a:moveTo>
                <a:cubicBezTo>
                  <a:pt x="130" y="0"/>
                  <a:pt x="0" y="806"/>
                  <a:pt x="56" y="1798"/>
                </a:cubicBezTo>
                <a:cubicBezTo>
                  <a:pt x="113" y="2810"/>
                  <a:pt x="1398" y="4619"/>
                  <a:pt x="1398" y="4619"/>
                </a:cubicBezTo>
                <a:cubicBezTo>
                  <a:pt x="1438" y="4678"/>
                  <a:pt x="1473" y="4704"/>
                  <a:pt x="1504" y="4704"/>
                </a:cubicBezTo>
                <a:cubicBezTo>
                  <a:pt x="1727" y="4704"/>
                  <a:pt x="1752" y="3341"/>
                  <a:pt x="1603" y="2503"/>
                </a:cubicBezTo>
                <a:cubicBezTo>
                  <a:pt x="1421" y="1559"/>
                  <a:pt x="648" y="47"/>
                  <a:pt x="398" y="1"/>
                </a:cubicBezTo>
                <a:cubicBezTo>
                  <a:pt x="392" y="1"/>
                  <a:pt x="387" y="0"/>
                  <a:pt x="38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6" name="Google Shape;3996;p36"/>
          <p:cNvSpPr/>
          <p:nvPr/>
        </p:nvSpPr>
        <p:spPr>
          <a:xfrm rot="5400000" flipH="1">
            <a:off x="8660337" y="2424774"/>
            <a:ext cx="775014" cy="451640"/>
          </a:xfrm>
          <a:custGeom>
            <a:avLst/>
            <a:gdLst/>
            <a:ahLst/>
            <a:cxnLst/>
            <a:rect l="l" t="t" r="r" b="b"/>
            <a:pathLst>
              <a:path w="3003" h="1750" extrusionOk="0">
                <a:moveTo>
                  <a:pt x="1115" y="0"/>
                </a:moveTo>
                <a:cubicBezTo>
                  <a:pt x="1035" y="35"/>
                  <a:pt x="944" y="80"/>
                  <a:pt x="864" y="137"/>
                </a:cubicBezTo>
                <a:cubicBezTo>
                  <a:pt x="239" y="523"/>
                  <a:pt x="0" y="978"/>
                  <a:pt x="284" y="1377"/>
                </a:cubicBezTo>
                <a:cubicBezTo>
                  <a:pt x="449" y="1617"/>
                  <a:pt x="770" y="1749"/>
                  <a:pt x="1077" y="1749"/>
                </a:cubicBezTo>
                <a:cubicBezTo>
                  <a:pt x="1279" y="1749"/>
                  <a:pt x="1475" y="1692"/>
                  <a:pt x="1615" y="1570"/>
                </a:cubicBezTo>
                <a:cubicBezTo>
                  <a:pt x="1615" y="1570"/>
                  <a:pt x="3003" y="501"/>
                  <a:pt x="2672" y="159"/>
                </a:cubicBezTo>
                <a:cubicBezTo>
                  <a:pt x="2616" y="91"/>
                  <a:pt x="2536" y="46"/>
                  <a:pt x="245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97" name="Google Shape;3997;p36"/>
          <p:cNvGrpSpPr/>
          <p:nvPr/>
        </p:nvGrpSpPr>
        <p:grpSpPr>
          <a:xfrm rot="9880863" flipH="1">
            <a:off x="-608351" y="-668949"/>
            <a:ext cx="5009930" cy="1391928"/>
            <a:chOff x="6046175" y="516525"/>
            <a:chExt cx="7070425" cy="1964404"/>
          </a:xfrm>
        </p:grpSpPr>
        <p:sp>
          <p:nvSpPr>
            <p:cNvPr id="3998" name="Google Shape;3998;p36"/>
            <p:cNvSpPr/>
            <p:nvPr/>
          </p:nvSpPr>
          <p:spPr>
            <a:xfrm>
              <a:off x="6046175" y="516525"/>
              <a:ext cx="7070425" cy="1964404"/>
            </a:xfrm>
            <a:custGeom>
              <a:avLst/>
              <a:gdLst/>
              <a:ahLst/>
              <a:cxnLst/>
              <a:rect l="l" t="t" r="r" b="b"/>
              <a:pathLst>
                <a:path w="15844" h="4402" extrusionOk="0">
                  <a:moveTo>
                    <a:pt x="11521" y="1"/>
                  </a:moveTo>
                  <a:lnTo>
                    <a:pt x="1" y="1161"/>
                  </a:lnTo>
                  <a:lnTo>
                    <a:pt x="1" y="4401"/>
                  </a:lnTo>
                  <a:lnTo>
                    <a:pt x="15843" y="4401"/>
                  </a:lnTo>
                  <a:lnTo>
                    <a:pt x="15843" y="262"/>
                  </a:lnTo>
                  <a:lnTo>
                    <a:pt x="1152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36"/>
            <p:cNvSpPr/>
            <p:nvPr/>
          </p:nvSpPr>
          <p:spPr>
            <a:xfrm>
              <a:off x="6046175" y="1816010"/>
              <a:ext cx="7070425" cy="215986"/>
            </a:xfrm>
            <a:custGeom>
              <a:avLst/>
              <a:gdLst/>
              <a:ahLst/>
              <a:cxnLst/>
              <a:rect l="l" t="t" r="r" b="b"/>
              <a:pathLst>
                <a:path w="15844" h="484" extrusionOk="0">
                  <a:moveTo>
                    <a:pt x="14793" y="1"/>
                  </a:moveTo>
                  <a:cubicBezTo>
                    <a:pt x="13854" y="1"/>
                    <a:pt x="12912" y="46"/>
                    <a:pt x="11976" y="79"/>
                  </a:cubicBezTo>
                  <a:cubicBezTo>
                    <a:pt x="11531" y="94"/>
                    <a:pt x="11086" y="99"/>
                    <a:pt x="10642" y="99"/>
                  </a:cubicBezTo>
                  <a:cubicBezTo>
                    <a:pt x="9704" y="99"/>
                    <a:pt x="8768" y="76"/>
                    <a:pt x="7826" y="68"/>
                  </a:cubicBezTo>
                  <a:cubicBezTo>
                    <a:pt x="7748" y="68"/>
                    <a:pt x="7671" y="67"/>
                    <a:pt x="7594" y="67"/>
                  </a:cubicBezTo>
                  <a:cubicBezTo>
                    <a:pt x="5370" y="67"/>
                    <a:pt x="3154" y="336"/>
                    <a:pt x="939" y="336"/>
                  </a:cubicBezTo>
                  <a:cubicBezTo>
                    <a:pt x="626" y="336"/>
                    <a:pt x="314" y="331"/>
                    <a:pt x="1" y="319"/>
                  </a:cubicBezTo>
                  <a:lnTo>
                    <a:pt x="1" y="466"/>
                  </a:lnTo>
                  <a:cubicBezTo>
                    <a:pt x="315" y="478"/>
                    <a:pt x="630" y="484"/>
                    <a:pt x="945" y="484"/>
                  </a:cubicBezTo>
                  <a:cubicBezTo>
                    <a:pt x="3158" y="484"/>
                    <a:pt x="5372" y="215"/>
                    <a:pt x="7594" y="215"/>
                  </a:cubicBezTo>
                  <a:cubicBezTo>
                    <a:pt x="7671" y="215"/>
                    <a:pt x="7748" y="215"/>
                    <a:pt x="7826" y="216"/>
                  </a:cubicBezTo>
                  <a:cubicBezTo>
                    <a:pt x="8745" y="224"/>
                    <a:pt x="9665" y="247"/>
                    <a:pt x="10585" y="247"/>
                  </a:cubicBezTo>
                  <a:cubicBezTo>
                    <a:pt x="11019" y="247"/>
                    <a:pt x="11452" y="242"/>
                    <a:pt x="11885" y="228"/>
                  </a:cubicBezTo>
                  <a:cubicBezTo>
                    <a:pt x="12850" y="194"/>
                    <a:pt x="13814" y="149"/>
                    <a:pt x="14778" y="149"/>
                  </a:cubicBezTo>
                  <a:cubicBezTo>
                    <a:pt x="15133" y="149"/>
                    <a:pt x="15488" y="155"/>
                    <a:pt x="15843" y="170"/>
                  </a:cubicBezTo>
                  <a:lnTo>
                    <a:pt x="15843" y="23"/>
                  </a:lnTo>
                  <a:cubicBezTo>
                    <a:pt x="15494" y="7"/>
                    <a:pt x="15144" y="1"/>
                    <a:pt x="147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36"/>
            <p:cNvSpPr/>
            <p:nvPr/>
          </p:nvSpPr>
          <p:spPr>
            <a:xfrm>
              <a:off x="6046175" y="1557630"/>
              <a:ext cx="7070425" cy="278908"/>
            </a:xfrm>
            <a:custGeom>
              <a:avLst/>
              <a:gdLst/>
              <a:ahLst/>
              <a:cxnLst/>
              <a:rect l="l" t="t" r="r" b="b"/>
              <a:pathLst>
                <a:path w="15844" h="625" extrusionOk="0">
                  <a:moveTo>
                    <a:pt x="13383" y="1"/>
                  </a:moveTo>
                  <a:cubicBezTo>
                    <a:pt x="11565" y="1"/>
                    <a:pt x="9746" y="124"/>
                    <a:pt x="7928" y="226"/>
                  </a:cubicBezTo>
                  <a:cubicBezTo>
                    <a:pt x="6552" y="306"/>
                    <a:pt x="5187" y="363"/>
                    <a:pt x="3810" y="363"/>
                  </a:cubicBezTo>
                  <a:cubicBezTo>
                    <a:pt x="3411" y="363"/>
                    <a:pt x="3012" y="359"/>
                    <a:pt x="2613" y="359"/>
                  </a:cubicBezTo>
                  <a:cubicBezTo>
                    <a:pt x="1739" y="359"/>
                    <a:pt x="867" y="375"/>
                    <a:pt x="1" y="476"/>
                  </a:cubicBezTo>
                  <a:lnTo>
                    <a:pt x="1" y="625"/>
                  </a:lnTo>
                  <a:cubicBezTo>
                    <a:pt x="862" y="523"/>
                    <a:pt x="1728" y="507"/>
                    <a:pt x="2596" y="507"/>
                  </a:cubicBezTo>
                  <a:cubicBezTo>
                    <a:pt x="3000" y="507"/>
                    <a:pt x="3405" y="511"/>
                    <a:pt x="3810" y="511"/>
                  </a:cubicBezTo>
                  <a:cubicBezTo>
                    <a:pt x="5187" y="511"/>
                    <a:pt x="6552" y="453"/>
                    <a:pt x="7928" y="374"/>
                  </a:cubicBezTo>
                  <a:cubicBezTo>
                    <a:pt x="9745" y="272"/>
                    <a:pt x="11562" y="149"/>
                    <a:pt x="13379" y="149"/>
                  </a:cubicBezTo>
                  <a:cubicBezTo>
                    <a:pt x="14200" y="149"/>
                    <a:pt x="15022" y="174"/>
                    <a:pt x="15843" y="238"/>
                  </a:cubicBezTo>
                  <a:lnTo>
                    <a:pt x="15843" y="90"/>
                  </a:lnTo>
                  <a:cubicBezTo>
                    <a:pt x="15023" y="26"/>
                    <a:pt x="14203" y="1"/>
                    <a:pt x="13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36"/>
            <p:cNvSpPr/>
            <p:nvPr/>
          </p:nvSpPr>
          <p:spPr>
            <a:xfrm>
              <a:off x="12370008" y="668697"/>
              <a:ext cx="548891" cy="390917"/>
            </a:xfrm>
            <a:custGeom>
              <a:avLst/>
              <a:gdLst/>
              <a:ahLst/>
              <a:cxnLst/>
              <a:rect l="l" t="t" r="r" b="b"/>
              <a:pathLst>
                <a:path w="1230" h="876" extrusionOk="0">
                  <a:moveTo>
                    <a:pt x="1" y="1"/>
                  </a:moveTo>
                  <a:cubicBezTo>
                    <a:pt x="1" y="1"/>
                    <a:pt x="353" y="421"/>
                    <a:pt x="615" y="615"/>
                  </a:cubicBezTo>
                  <a:cubicBezTo>
                    <a:pt x="888" y="797"/>
                    <a:pt x="1229" y="876"/>
                    <a:pt x="1229" y="876"/>
                  </a:cubicBezTo>
                  <a:cubicBezTo>
                    <a:pt x="1229" y="876"/>
                    <a:pt x="888" y="239"/>
                    <a:pt x="444" y="11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36"/>
            <p:cNvSpPr/>
            <p:nvPr/>
          </p:nvSpPr>
          <p:spPr>
            <a:xfrm>
              <a:off x="11832275" y="719570"/>
              <a:ext cx="614043" cy="284709"/>
            </a:xfrm>
            <a:custGeom>
              <a:avLst/>
              <a:gdLst/>
              <a:ahLst/>
              <a:cxnLst/>
              <a:rect l="l" t="t" r="r" b="b"/>
              <a:pathLst>
                <a:path w="1376" h="638" extrusionOk="0">
                  <a:moveTo>
                    <a:pt x="0" y="0"/>
                  </a:moveTo>
                  <a:cubicBezTo>
                    <a:pt x="0" y="0"/>
                    <a:pt x="80" y="114"/>
                    <a:pt x="534" y="319"/>
                  </a:cubicBezTo>
                  <a:cubicBezTo>
                    <a:pt x="1001" y="535"/>
                    <a:pt x="1376" y="637"/>
                    <a:pt x="1376" y="637"/>
                  </a:cubicBezTo>
                  <a:cubicBezTo>
                    <a:pt x="1376" y="637"/>
                    <a:pt x="1262" y="421"/>
                    <a:pt x="842" y="239"/>
                  </a:cubicBezTo>
                  <a:cubicBezTo>
                    <a:pt x="433" y="5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36"/>
            <p:cNvSpPr/>
            <p:nvPr/>
          </p:nvSpPr>
          <p:spPr>
            <a:xfrm>
              <a:off x="12080837" y="1128782"/>
              <a:ext cx="721144" cy="225358"/>
            </a:xfrm>
            <a:custGeom>
              <a:avLst/>
              <a:gdLst/>
              <a:ahLst/>
              <a:cxnLst/>
              <a:rect l="l" t="t" r="r" b="b"/>
              <a:pathLst>
                <a:path w="1616" h="505" extrusionOk="0">
                  <a:moveTo>
                    <a:pt x="250" y="0"/>
                  </a:moveTo>
                  <a:cubicBezTo>
                    <a:pt x="86" y="0"/>
                    <a:pt x="0" y="16"/>
                    <a:pt x="0" y="16"/>
                  </a:cubicBezTo>
                  <a:cubicBezTo>
                    <a:pt x="0" y="16"/>
                    <a:pt x="35" y="130"/>
                    <a:pt x="649" y="312"/>
                  </a:cubicBezTo>
                  <a:cubicBezTo>
                    <a:pt x="1263" y="494"/>
                    <a:pt x="1615" y="505"/>
                    <a:pt x="1615" y="505"/>
                  </a:cubicBezTo>
                  <a:lnTo>
                    <a:pt x="1377" y="323"/>
                  </a:lnTo>
                  <a:lnTo>
                    <a:pt x="1365" y="323"/>
                  </a:lnTo>
                  <a:cubicBezTo>
                    <a:pt x="1331" y="300"/>
                    <a:pt x="1127" y="107"/>
                    <a:pt x="876" y="62"/>
                  </a:cubicBezTo>
                  <a:cubicBezTo>
                    <a:pt x="607" y="13"/>
                    <a:pt x="397" y="0"/>
                    <a:pt x="2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36"/>
            <p:cNvSpPr/>
            <p:nvPr/>
          </p:nvSpPr>
          <p:spPr>
            <a:xfrm>
              <a:off x="10689870" y="1003832"/>
              <a:ext cx="523454" cy="456963"/>
            </a:xfrm>
            <a:custGeom>
              <a:avLst/>
              <a:gdLst/>
              <a:ahLst/>
              <a:cxnLst/>
              <a:rect l="l" t="t" r="r" b="b"/>
              <a:pathLst>
                <a:path w="1173" h="1024" extrusionOk="0">
                  <a:moveTo>
                    <a:pt x="1173" y="0"/>
                  </a:moveTo>
                  <a:lnTo>
                    <a:pt x="1173" y="0"/>
                  </a:lnTo>
                  <a:cubicBezTo>
                    <a:pt x="1173" y="0"/>
                    <a:pt x="570" y="273"/>
                    <a:pt x="319" y="546"/>
                  </a:cubicBezTo>
                  <a:cubicBezTo>
                    <a:pt x="69" y="819"/>
                    <a:pt x="1" y="1024"/>
                    <a:pt x="1" y="1024"/>
                  </a:cubicBezTo>
                  <a:lnTo>
                    <a:pt x="319" y="921"/>
                  </a:lnTo>
                  <a:cubicBezTo>
                    <a:pt x="319" y="921"/>
                    <a:pt x="695" y="728"/>
                    <a:pt x="911" y="466"/>
                  </a:cubicBezTo>
                  <a:cubicBezTo>
                    <a:pt x="1115" y="193"/>
                    <a:pt x="1173" y="0"/>
                    <a:pt x="1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36"/>
            <p:cNvSpPr/>
            <p:nvPr/>
          </p:nvSpPr>
          <p:spPr>
            <a:xfrm>
              <a:off x="10360536" y="1089958"/>
              <a:ext cx="421262" cy="421709"/>
            </a:xfrm>
            <a:custGeom>
              <a:avLst/>
              <a:gdLst/>
              <a:ahLst/>
              <a:cxnLst/>
              <a:rect l="l" t="t" r="r" b="b"/>
              <a:pathLst>
                <a:path w="944" h="945" extrusionOk="0">
                  <a:moveTo>
                    <a:pt x="944" y="0"/>
                  </a:moveTo>
                  <a:cubicBezTo>
                    <a:pt x="943" y="0"/>
                    <a:pt x="432" y="182"/>
                    <a:pt x="250" y="444"/>
                  </a:cubicBezTo>
                  <a:cubicBezTo>
                    <a:pt x="68" y="705"/>
                    <a:pt x="0" y="945"/>
                    <a:pt x="0" y="945"/>
                  </a:cubicBezTo>
                  <a:lnTo>
                    <a:pt x="250" y="831"/>
                  </a:lnTo>
                  <a:cubicBezTo>
                    <a:pt x="250" y="831"/>
                    <a:pt x="501" y="637"/>
                    <a:pt x="637" y="444"/>
                  </a:cubicBezTo>
                  <a:cubicBezTo>
                    <a:pt x="784" y="240"/>
                    <a:pt x="944" y="0"/>
                    <a:pt x="9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36"/>
            <p:cNvSpPr/>
            <p:nvPr/>
          </p:nvSpPr>
          <p:spPr>
            <a:xfrm>
              <a:off x="10517617" y="902086"/>
              <a:ext cx="527917" cy="107101"/>
            </a:xfrm>
            <a:custGeom>
              <a:avLst/>
              <a:gdLst/>
              <a:ahLst/>
              <a:cxnLst/>
              <a:rect l="l" t="t" r="r" b="b"/>
              <a:pathLst>
                <a:path w="1183" h="240" extrusionOk="0">
                  <a:moveTo>
                    <a:pt x="1137" y="1"/>
                  </a:moveTo>
                  <a:cubicBezTo>
                    <a:pt x="984" y="1"/>
                    <a:pt x="482" y="9"/>
                    <a:pt x="262" y="115"/>
                  </a:cubicBezTo>
                  <a:lnTo>
                    <a:pt x="0" y="239"/>
                  </a:lnTo>
                  <a:lnTo>
                    <a:pt x="387" y="228"/>
                  </a:lnTo>
                  <a:cubicBezTo>
                    <a:pt x="387" y="228"/>
                    <a:pt x="614" y="217"/>
                    <a:pt x="819" y="148"/>
                  </a:cubicBezTo>
                  <a:cubicBezTo>
                    <a:pt x="1024" y="69"/>
                    <a:pt x="1183" y="1"/>
                    <a:pt x="1183" y="1"/>
                  </a:cubicBezTo>
                  <a:cubicBezTo>
                    <a:pt x="1183" y="1"/>
                    <a:pt x="1166" y="1"/>
                    <a:pt x="1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36"/>
            <p:cNvSpPr/>
            <p:nvPr/>
          </p:nvSpPr>
          <p:spPr>
            <a:xfrm>
              <a:off x="8746444" y="1291218"/>
              <a:ext cx="772017" cy="170915"/>
            </a:xfrm>
            <a:custGeom>
              <a:avLst/>
              <a:gdLst/>
              <a:ahLst/>
              <a:cxnLst/>
              <a:rect l="l" t="t" r="r" b="b"/>
              <a:pathLst>
                <a:path w="1730" h="383" extrusionOk="0">
                  <a:moveTo>
                    <a:pt x="789" y="1"/>
                  </a:moveTo>
                  <a:cubicBezTo>
                    <a:pt x="708" y="1"/>
                    <a:pt x="626" y="9"/>
                    <a:pt x="546" y="27"/>
                  </a:cubicBezTo>
                  <a:lnTo>
                    <a:pt x="0" y="141"/>
                  </a:lnTo>
                  <a:cubicBezTo>
                    <a:pt x="0" y="141"/>
                    <a:pt x="384" y="383"/>
                    <a:pt x="780" y="383"/>
                  </a:cubicBezTo>
                  <a:cubicBezTo>
                    <a:pt x="804" y="383"/>
                    <a:pt x="829" y="382"/>
                    <a:pt x="853" y="380"/>
                  </a:cubicBezTo>
                  <a:cubicBezTo>
                    <a:pt x="1285" y="357"/>
                    <a:pt x="1729" y="266"/>
                    <a:pt x="1729" y="266"/>
                  </a:cubicBezTo>
                  <a:cubicBezTo>
                    <a:pt x="1729" y="266"/>
                    <a:pt x="1265" y="1"/>
                    <a:pt x="7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36"/>
            <p:cNvSpPr/>
            <p:nvPr/>
          </p:nvSpPr>
          <p:spPr>
            <a:xfrm>
              <a:off x="8111874" y="1376898"/>
              <a:ext cx="655099" cy="137000"/>
            </a:xfrm>
            <a:custGeom>
              <a:avLst/>
              <a:gdLst/>
              <a:ahLst/>
              <a:cxnLst/>
              <a:rect l="l" t="t" r="r" b="b"/>
              <a:pathLst>
                <a:path w="1468" h="307" extrusionOk="0">
                  <a:moveTo>
                    <a:pt x="344" y="1"/>
                  </a:moveTo>
                  <a:cubicBezTo>
                    <a:pt x="122" y="1"/>
                    <a:pt x="0" y="6"/>
                    <a:pt x="0" y="6"/>
                  </a:cubicBezTo>
                  <a:lnTo>
                    <a:pt x="319" y="188"/>
                  </a:lnTo>
                  <a:cubicBezTo>
                    <a:pt x="319" y="188"/>
                    <a:pt x="667" y="307"/>
                    <a:pt x="1001" y="307"/>
                  </a:cubicBezTo>
                  <a:cubicBezTo>
                    <a:pt x="1040" y="307"/>
                    <a:pt x="1078" y="305"/>
                    <a:pt x="1115" y="302"/>
                  </a:cubicBezTo>
                  <a:lnTo>
                    <a:pt x="1468" y="267"/>
                  </a:lnTo>
                  <a:cubicBezTo>
                    <a:pt x="1468" y="267"/>
                    <a:pt x="1240" y="6"/>
                    <a:pt x="751" y="6"/>
                  </a:cubicBezTo>
                  <a:cubicBezTo>
                    <a:pt x="592" y="2"/>
                    <a:pt x="455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36"/>
            <p:cNvSpPr/>
            <p:nvPr/>
          </p:nvSpPr>
          <p:spPr>
            <a:xfrm>
              <a:off x="8036011" y="1123874"/>
              <a:ext cx="629662" cy="121381"/>
            </a:xfrm>
            <a:custGeom>
              <a:avLst/>
              <a:gdLst/>
              <a:ahLst/>
              <a:cxnLst/>
              <a:rect l="l" t="t" r="r" b="b"/>
              <a:pathLst>
                <a:path w="1411" h="272" extrusionOk="0">
                  <a:moveTo>
                    <a:pt x="233" y="0"/>
                  </a:moveTo>
                  <a:cubicBezTo>
                    <a:pt x="51" y="0"/>
                    <a:pt x="0" y="15"/>
                    <a:pt x="0" y="15"/>
                  </a:cubicBezTo>
                  <a:cubicBezTo>
                    <a:pt x="0" y="15"/>
                    <a:pt x="352" y="197"/>
                    <a:pt x="739" y="243"/>
                  </a:cubicBezTo>
                  <a:cubicBezTo>
                    <a:pt x="938" y="265"/>
                    <a:pt x="1106" y="271"/>
                    <a:pt x="1224" y="271"/>
                  </a:cubicBezTo>
                  <a:cubicBezTo>
                    <a:pt x="1342" y="271"/>
                    <a:pt x="1410" y="265"/>
                    <a:pt x="1410" y="265"/>
                  </a:cubicBezTo>
                  <a:cubicBezTo>
                    <a:pt x="1410" y="265"/>
                    <a:pt x="1126" y="38"/>
                    <a:pt x="614" y="15"/>
                  </a:cubicBezTo>
                  <a:cubicBezTo>
                    <a:pt x="448" y="4"/>
                    <a:pt x="324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36"/>
            <p:cNvSpPr/>
            <p:nvPr/>
          </p:nvSpPr>
          <p:spPr>
            <a:xfrm>
              <a:off x="6609345" y="1130567"/>
              <a:ext cx="645281" cy="330227"/>
            </a:xfrm>
            <a:custGeom>
              <a:avLst/>
              <a:gdLst/>
              <a:ahLst/>
              <a:cxnLst/>
              <a:rect l="l" t="t" r="r" b="b"/>
              <a:pathLst>
                <a:path w="1446" h="740" extrusionOk="0">
                  <a:moveTo>
                    <a:pt x="1446" y="0"/>
                  </a:moveTo>
                  <a:lnTo>
                    <a:pt x="1446" y="0"/>
                  </a:lnTo>
                  <a:cubicBezTo>
                    <a:pt x="1446" y="0"/>
                    <a:pt x="581" y="182"/>
                    <a:pt x="331" y="387"/>
                  </a:cubicBezTo>
                  <a:cubicBezTo>
                    <a:pt x="81" y="592"/>
                    <a:pt x="1" y="740"/>
                    <a:pt x="1" y="740"/>
                  </a:cubicBezTo>
                  <a:lnTo>
                    <a:pt x="456" y="581"/>
                  </a:lnTo>
                  <a:cubicBezTo>
                    <a:pt x="456" y="581"/>
                    <a:pt x="718" y="490"/>
                    <a:pt x="945" y="387"/>
                  </a:cubicBezTo>
                  <a:cubicBezTo>
                    <a:pt x="1355" y="194"/>
                    <a:pt x="1446" y="0"/>
                    <a:pt x="14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36"/>
            <p:cNvSpPr/>
            <p:nvPr/>
          </p:nvSpPr>
          <p:spPr>
            <a:xfrm>
              <a:off x="6046175" y="1186349"/>
              <a:ext cx="619845" cy="406536"/>
            </a:xfrm>
            <a:custGeom>
              <a:avLst/>
              <a:gdLst/>
              <a:ahLst/>
              <a:cxnLst/>
              <a:rect l="l" t="t" r="r" b="b"/>
              <a:pathLst>
                <a:path w="1389" h="911" extrusionOk="0">
                  <a:moveTo>
                    <a:pt x="1388" y="1"/>
                  </a:moveTo>
                  <a:lnTo>
                    <a:pt x="1388" y="1"/>
                  </a:lnTo>
                  <a:cubicBezTo>
                    <a:pt x="1388" y="1"/>
                    <a:pt x="694" y="274"/>
                    <a:pt x="399" y="456"/>
                  </a:cubicBezTo>
                  <a:cubicBezTo>
                    <a:pt x="251" y="547"/>
                    <a:pt x="103" y="660"/>
                    <a:pt x="1" y="751"/>
                  </a:cubicBezTo>
                  <a:lnTo>
                    <a:pt x="1" y="911"/>
                  </a:lnTo>
                  <a:cubicBezTo>
                    <a:pt x="171" y="899"/>
                    <a:pt x="444" y="842"/>
                    <a:pt x="740" y="580"/>
                  </a:cubicBezTo>
                  <a:cubicBezTo>
                    <a:pt x="1195" y="160"/>
                    <a:pt x="1388" y="1"/>
                    <a:pt x="13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2" name="Google Shape;4012;p36"/>
          <p:cNvGrpSpPr/>
          <p:nvPr/>
        </p:nvGrpSpPr>
        <p:grpSpPr>
          <a:xfrm rot="-10245652" flipH="1">
            <a:off x="7629666" y="-124165"/>
            <a:ext cx="2013550" cy="496222"/>
            <a:chOff x="-145850" y="4810875"/>
            <a:chExt cx="1424169" cy="350974"/>
          </a:xfrm>
        </p:grpSpPr>
        <p:sp>
          <p:nvSpPr>
            <p:cNvPr id="4013" name="Google Shape;4013;p36"/>
            <p:cNvSpPr/>
            <p:nvPr/>
          </p:nvSpPr>
          <p:spPr>
            <a:xfrm>
              <a:off x="-131319" y="4906492"/>
              <a:ext cx="869307" cy="71413"/>
            </a:xfrm>
            <a:custGeom>
              <a:avLst/>
              <a:gdLst/>
              <a:ahLst/>
              <a:cxnLst/>
              <a:rect l="l" t="t" r="r" b="b"/>
              <a:pathLst>
                <a:path w="17529" h="1440" extrusionOk="0">
                  <a:moveTo>
                    <a:pt x="7617" y="1"/>
                  </a:moveTo>
                  <a:cubicBezTo>
                    <a:pt x="6339" y="1"/>
                    <a:pt x="2880" y="498"/>
                    <a:pt x="2880" y="498"/>
                  </a:cubicBezTo>
                  <a:cubicBezTo>
                    <a:pt x="2880" y="498"/>
                    <a:pt x="855" y="827"/>
                    <a:pt x="264" y="1248"/>
                  </a:cubicBezTo>
                  <a:cubicBezTo>
                    <a:pt x="61" y="1395"/>
                    <a:pt x="0" y="1440"/>
                    <a:pt x="87" y="1440"/>
                  </a:cubicBezTo>
                  <a:cubicBezTo>
                    <a:pt x="217" y="1440"/>
                    <a:pt x="675" y="1342"/>
                    <a:pt x="1479" y="1342"/>
                  </a:cubicBezTo>
                  <a:cubicBezTo>
                    <a:pt x="1675" y="1342"/>
                    <a:pt x="1892" y="1347"/>
                    <a:pt x="2129" y="1362"/>
                  </a:cubicBezTo>
                  <a:cubicBezTo>
                    <a:pt x="2916" y="1410"/>
                    <a:pt x="3197" y="1427"/>
                    <a:pt x="3363" y="1427"/>
                  </a:cubicBezTo>
                  <a:cubicBezTo>
                    <a:pt x="3590" y="1427"/>
                    <a:pt x="3602" y="1395"/>
                    <a:pt x="4404" y="1362"/>
                  </a:cubicBezTo>
                  <a:cubicBezTo>
                    <a:pt x="4731" y="1346"/>
                    <a:pt x="5082" y="1340"/>
                    <a:pt x="5454" y="1340"/>
                  </a:cubicBezTo>
                  <a:cubicBezTo>
                    <a:pt x="6200" y="1340"/>
                    <a:pt x="7029" y="1362"/>
                    <a:pt x="7915" y="1362"/>
                  </a:cubicBezTo>
                  <a:cubicBezTo>
                    <a:pt x="8461" y="1362"/>
                    <a:pt x="9029" y="1354"/>
                    <a:pt x="9613" y="1327"/>
                  </a:cubicBezTo>
                  <a:cubicBezTo>
                    <a:pt x="10012" y="1312"/>
                    <a:pt x="10398" y="1306"/>
                    <a:pt x="10775" y="1306"/>
                  </a:cubicBezTo>
                  <a:cubicBezTo>
                    <a:pt x="11868" y="1306"/>
                    <a:pt x="12890" y="1355"/>
                    <a:pt x="13967" y="1355"/>
                  </a:cubicBezTo>
                  <a:cubicBezTo>
                    <a:pt x="14382" y="1355"/>
                    <a:pt x="14805" y="1348"/>
                    <a:pt x="15243" y="1327"/>
                  </a:cubicBezTo>
                  <a:cubicBezTo>
                    <a:pt x="17199" y="1248"/>
                    <a:pt x="17528" y="1077"/>
                    <a:pt x="17199" y="918"/>
                  </a:cubicBezTo>
                  <a:cubicBezTo>
                    <a:pt x="16869" y="748"/>
                    <a:pt x="15367" y="577"/>
                    <a:pt x="14447" y="498"/>
                  </a:cubicBezTo>
                  <a:cubicBezTo>
                    <a:pt x="13525" y="418"/>
                    <a:pt x="12524" y="418"/>
                    <a:pt x="11114" y="247"/>
                  </a:cubicBezTo>
                  <a:cubicBezTo>
                    <a:pt x="9693" y="88"/>
                    <a:pt x="8862" y="76"/>
                    <a:pt x="7850" y="8"/>
                  </a:cubicBezTo>
                  <a:cubicBezTo>
                    <a:pt x="7784" y="3"/>
                    <a:pt x="7706" y="1"/>
                    <a:pt x="76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36"/>
            <p:cNvSpPr/>
            <p:nvPr/>
          </p:nvSpPr>
          <p:spPr>
            <a:xfrm>
              <a:off x="50392" y="4812710"/>
              <a:ext cx="320417" cy="36203"/>
            </a:xfrm>
            <a:custGeom>
              <a:avLst/>
              <a:gdLst/>
              <a:ahLst/>
              <a:cxnLst/>
              <a:rect l="l" t="t" r="r" b="b"/>
              <a:pathLst>
                <a:path w="6461" h="730" extrusionOk="0">
                  <a:moveTo>
                    <a:pt x="3651" y="0"/>
                  </a:moveTo>
                  <a:cubicBezTo>
                    <a:pt x="2673" y="0"/>
                    <a:pt x="1957" y="102"/>
                    <a:pt x="1343" y="193"/>
                  </a:cubicBezTo>
                  <a:cubicBezTo>
                    <a:pt x="729" y="273"/>
                    <a:pt x="1" y="410"/>
                    <a:pt x="183" y="501"/>
                  </a:cubicBezTo>
                  <a:cubicBezTo>
                    <a:pt x="376" y="580"/>
                    <a:pt x="126" y="603"/>
                    <a:pt x="1513" y="694"/>
                  </a:cubicBezTo>
                  <a:cubicBezTo>
                    <a:pt x="1976" y="720"/>
                    <a:pt x="2359" y="729"/>
                    <a:pt x="2695" y="729"/>
                  </a:cubicBezTo>
                  <a:cubicBezTo>
                    <a:pt x="3368" y="729"/>
                    <a:pt x="3856" y="694"/>
                    <a:pt x="4425" y="694"/>
                  </a:cubicBezTo>
                  <a:cubicBezTo>
                    <a:pt x="5289" y="694"/>
                    <a:pt x="5960" y="660"/>
                    <a:pt x="6211" y="580"/>
                  </a:cubicBezTo>
                  <a:cubicBezTo>
                    <a:pt x="6461" y="501"/>
                    <a:pt x="6290" y="228"/>
                    <a:pt x="6006" y="193"/>
                  </a:cubicBezTo>
                  <a:cubicBezTo>
                    <a:pt x="6006" y="193"/>
                    <a:pt x="4629" y="0"/>
                    <a:pt x="36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4015;p36"/>
            <p:cNvSpPr/>
            <p:nvPr/>
          </p:nvSpPr>
          <p:spPr>
            <a:xfrm>
              <a:off x="-143073" y="4861560"/>
              <a:ext cx="198420" cy="29260"/>
            </a:xfrm>
            <a:custGeom>
              <a:avLst/>
              <a:gdLst/>
              <a:ahLst/>
              <a:cxnLst/>
              <a:rect l="l" t="t" r="r" b="b"/>
              <a:pathLst>
                <a:path w="4001" h="590" extrusionOk="0">
                  <a:moveTo>
                    <a:pt x="1306" y="1"/>
                  </a:moveTo>
                  <a:cubicBezTo>
                    <a:pt x="1261" y="1"/>
                    <a:pt x="1220" y="2"/>
                    <a:pt x="1183" y="4"/>
                  </a:cubicBezTo>
                  <a:cubicBezTo>
                    <a:pt x="637" y="50"/>
                    <a:pt x="0" y="163"/>
                    <a:pt x="319" y="244"/>
                  </a:cubicBezTo>
                  <a:cubicBezTo>
                    <a:pt x="637" y="323"/>
                    <a:pt x="1343" y="527"/>
                    <a:pt x="2252" y="562"/>
                  </a:cubicBezTo>
                  <a:cubicBezTo>
                    <a:pt x="2598" y="575"/>
                    <a:pt x="2955" y="589"/>
                    <a:pt x="3243" y="589"/>
                  </a:cubicBezTo>
                  <a:cubicBezTo>
                    <a:pt x="3714" y="589"/>
                    <a:pt x="4001" y="551"/>
                    <a:pt x="3754" y="403"/>
                  </a:cubicBezTo>
                  <a:cubicBezTo>
                    <a:pt x="3473" y="229"/>
                    <a:pt x="3343" y="205"/>
                    <a:pt x="3292" y="205"/>
                  </a:cubicBezTo>
                  <a:cubicBezTo>
                    <a:pt x="3273" y="205"/>
                    <a:pt x="3265" y="209"/>
                    <a:pt x="3265" y="209"/>
                  </a:cubicBezTo>
                  <a:cubicBezTo>
                    <a:pt x="3265" y="209"/>
                    <a:pt x="1935" y="1"/>
                    <a:pt x="13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36"/>
            <p:cNvSpPr/>
            <p:nvPr/>
          </p:nvSpPr>
          <p:spPr>
            <a:xfrm>
              <a:off x="466085" y="4831754"/>
              <a:ext cx="425801" cy="52171"/>
            </a:xfrm>
            <a:custGeom>
              <a:avLst/>
              <a:gdLst/>
              <a:ahLst/>
              <a:cxnLst/>
              <a:rect l="l" t="t" r="r" b="b"/>
              <a:pathLst>
                <a:path w="8586" h="1052" extrusionOk="0">
                  <a:moveTo>
                    <a:pt x="56" y="393"/>
                  </a:moveTo>
                  <a:cubicBezTo>
                    <a:pt x="55" y="393"/>
                    <a:pt x="57" y="394"/>
                    <a:pt x="62" y="395"/>
                  </a:cubicBezTo>
                  <a:lnTo>
                    <a:pt x="62" y="395"/>
                  </a:lnTo>
                  <a:cubicBezTo>
                    <a:pt x="59" y="393"/>
                    <a:pt x="56" y="393"/>
                    <a:pt x="56" y="393"/>
                  </a:cubicBezTo>
                  <a:close/>
                  <a:moveTo>
                    <a:pt x="6931" y="0"/>
                  </a:moveTo>
                  <a:cubicBezTo>
                    <a:pt x="6876" y="0"/>
                    <a:pt x="6825" y="4"/>
                    <a:pt x="6779" y="14"/>
                  </a:cubicBezTo>
                  <a:cubicBezTo>
                    <a:pt x="6779" y="14"/>
                    <a:pt x="4209" y="139"/>
                    <a:pt x="2992" y="139"/>
                  </a:cubicBezTo>
                  <a:cubicBezTo>
                    <a:pt x="1764" y="139"/>
                    <a:pt x="1456" y="230"/>
                    <a:pt x="774" y="332"/>
                  </a:cubicBezTo>
                  <a:cubicBezTo>
                    <a:pt x="416" y="387"/>
                    <a:pt x="230" y="399"/>
                    <a:pt x="137" y="399"/>
                  </a:cubicBezTo>
                  <a:cubicBezTo>
                    <a:pt x="95" y="399"/>
                    <a:pt x="72" y="396"/>
                    <a:pt x="62" y="395"/>
                  </a:cubicBezTo>
                  <a:lnTo>
                    <a:pt x="62" y="395"/>
                  </a:lnTo>
                  <a:cubicBezTo>
                    <a:pt x="78" y="401"/>
                    <a:pt x="114" y="423"/>
                    <a:pt x="103" y="492"/>
                  </a:cubicBezTo>
                  <a:cubicBezTo>
                    <a:pt x="0" y="1005"/>
                    <a:pt x="2435" y="1051"/>
                    <a:pt x="3662" y="1051"/>
                  </a:cubicBezTo>
                  <a:cubicBezTo>
                    <a:pt x="3930" y="1051"/>
                    <a:pt x="4140" y="1049"/>
                    <a:pt x="4254" y="1049"/>
                  </a:cubicBezTo>
                  <a:cubicBezTo>
                    <a:pt x="4880" y="1049"/>
                    <a:pt x="6506" y="845"/>
                    <a:pt x="6904" y="810"/>
                  </a:cubicBezTo>
                  <a:cubicBezTo>
                    <a:pt x="7302" y="764"/>
                    <a:pt x="8292" y="685"/>
                    <a:pt x="8439" y="605"/>
                  </a:cubicBezTo>
                  <a:cubicBezTo>
                    <a:pt x="8585" y="533"/>
                    <a:pt x="7536" y="0"/>
                    <a:pt x="6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36"/>
            <p:cNvSpPr/>
            <p:nvPr/>
          </p:nvSpPr>
          <p:spPr>
            <a:xfrm>
              <a:off x="-82172" y="5038312"/>
              <a:ext cx="435472" cy="52171"/>
            </a:xfrm>
            <a:custGeom>
              <a:avLst/>
              <a:gdLst/>
              <a:ahLst/>
              <a:cxnLst/>
              <a:rect l="l" t="t" r="r" b="b"/>
              <a:pathLst>
                <a:path w="8781" h="1052" extrusionOk="0">
                  <a:moveTo>
                    <a:pt x="7280" y="0"/>
                  </a:moveTo>
                  <a:cubicBezTo>
                    <a:pt x="7280" y="0"/>
                    <a:pt x="4186" y="0"/>
                    <a:pt x="3083" y="160"/>
                  </a:cubicBezTo>
                  <a:cubicBezTo>
                    <a:pt x="1980" y="319"/>
                    <a:pt x="1104" y="319"/>
                    <a:pt x="547" y="398"/>
                  </a:cubicBezTo>
                  <a:cubicBezTo>
                    <a:pt x="1" y="478"/>
                    <a:pt x="399" y="717"/>
                    <a:pt x="1104" y="797"/>
                  </a:cubicBezTo>
                  <a:cubicBezTo>
                    <a:pt x="1720" y="865"/>
                    <a:pt x="2799" y="1051"/>
                    <a:pt x="3841" y="1051"/>
                  </a:cubicBezTo>
                  <a:cubicBezTo>
                    <a:pt x="4011" y="1051"/>
                    <a:pt x="4180" y="1046"/>
                    <a:pt x="4345" y="1035"/>
                  </a:cubicBezTo>
                  <a:cubicBezTo>
                    <a:pt x="5540" y="956"/>
                    <a:pt x="6165" y="797"/>
                    <a:pt x="7120" y="797"/>
                  </a:cubicBezTo>
                  <a:cubicBezTo>
                    <a:pt x="8065" y="797"/>
                    <a:pt x="8781" y="0"/>
                    <a:pt x="7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36"/>
            <p:cNvSpPr/>
            <p:nvPr/>
          </p:nvSpPr>
          <p:spPr>
            <a:xfrm>
              <a:off x="447487" y="5044561"/>
              <a:ext cx="282628" cy="57726"/>
            </a:xfrm>
            <a:custGeom>
              <a:avLst/>
              <a:gdLst/>
              <a:ahLst/>
              <a:cxnLst/>
              <a:rect l="l" t="t" r="r" b="b"/>
              <a:pathLst>
                <a:path w="5699" h="1164" extrusionOk="0">
                  <a:moveTo>
                    <a:pt x="1667" y="1"/>
                  </a:moveTo>
                  <a:cubicBezTo>
                    <a:pt x="1503" y="1"/>
                    <a:pt x="1347" y="10"/>
                    <a:pt x="1183" y="34"/>
                  </a:cubicBezTo>
                  <a:cubicBezTo>
                    <a:pt x="1048" y="53"/>
                    <a:pt x="906" y="58"/>
                    <a:pt x="771" y="58"/>
                  </a:cubicBezTo>
                  <a:cubicBezTo>
                    <a:pt x="633" y="58"/>
                    <a:pt x="502" y="53"/>
                    <a:pt x="387" y="53"/>
                  </a:cubicBezTo>
                  <a:cubicBezTo>
                    <a:pt x="160" y="53"/>
                    <a:pt x="1" y="73"/>
                    <a:pt x="1" y="193"/>
                  </a:cubicBezTo>
                  <a:cubicBezTo>
                    <a:pt x="1" y="431"/>
                    <a:pt x="785" y="511"/>
                    <a:pt x="1899" y="750"/>
                  </a:cubicBezTo>
                  <a:cubicBezTo>
                    <a:pt x="2856" y="957"/>
                    <a:pt x="3940" y="1164"/>
                    <a:pt x="4671" y="1164"/>
                  </a:cubicBezTo>
                  <a:cubicBezTo>
                    <a:pt x="4784" y="1164"/>
                    <a:pt x="4888" y="1159"/>
                    <a:pt x="4982" y="1148"/>
                  </a:cubicBezTo>
                  <a:cubicBezTo>
                    <a:pt x="5698" y="1068"/>
                    <a:pt x="5619" y="511"/>
                    <a:pt x="5619" y="511"/>
                  </a:cubicBezTo>
                  <a:cubicBezTo>
                    <a:pt x="5619" y="511"/>
                    <a:pt x="4118" y="193"/>
                    <a:pt x="3162" y="113"/>
                  </a:cubicBezTo>
                  <a:cubicBezTo>
                    <a:pt x="2495" y="57"/>
                    <a:pt x="2061" y="1"/>
                    <a:pt x="16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36"/>
            <p:cNvSpPr/>
            <p:nvPr/>
          </p:nvSpPr>
          <p:spPr>
            <a:xfrm>
              <a:off x="204380" y="5101147"/>
              <a:ext cx="314218" cy="51923"/>
            </a:xfrm>
            <a:custGeom>
              <a:avLst/>
              <a:gdLst/>
              <a:ahLst/>
              <a:cxnLst/>
              <a:rect l="l" t="t" r="r" b="b"/>
              <a:pathLst>
                <a:path w="6336" h="1047" extrusionOk="0">
                  <a:moveTo>
                    <a:pt x="4085" y="1"/>
                  </a:moveTo>
                  <a:cubicBezTo>
                    <a:pt x="3701" y="1"/>
                    <a:pt x="3238" y="39"/>
                    <a:pt x="2764" y="167"/>
                  </a:cubicBezTo>
                  <a:cubicBezTo>
                    <a:pt x="1582" y="473"/>
                    <a:pt x="0" y="712"/>
                    <a:pt x="467" y="792"/>
                  </a:cubicBezTo>
                  <a:cubicBezTo>
                    <a:pt x="878" y="860"/>
                    <a:pt x="1989" y="1047"/>
                    <a:pt x="3001" y="1047"/>
                  </a:cubicBezTo>
                  <a:cubicBezTo>
                    <a:pt x="3164" y="1047"/>
                    <a:pt x="3325" y="1042"/>
                    <a:pt x="3481" y="1031"/>
                  </a:cubicBezTo>
                  <a:cubicBezTo>
                    <a:pt x="4584" y="951"/>
                    <a:pt x="6336" y="735"/>
                    <a:pt x="6256" y="587"/>
                  </a:cubicBezTo>
                  <a:cubicBezTo>
                    <a:pt x="6181" y="447"/>
                    <a:pt x="5330" y="83"/>
                    <a:pt x="5096" y="83"/>
                  </a:cubicBezTo>
                  <a:cubicBezTo>
                    <a:pt x="5082" y="83"/>
                    <a:pt x="5071" y="84"/>
                    <a:pt x="5062" y="86"/>
                  </a:cubicBezTo>
                  <a:cubicBezTo>
                    <a:pt x="5062" y="86"/>
                    <a:pt x="4661" y="1"/>
                    <a:pt x="40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36"/>
            <p:cNvSpPr/>
            <p:nvPr/>
          </p:nvSpPr>
          <p:spPr>
            <a:xfrm>
              <a:off x="757397" y="4999083"/>
              <a:ext cx="150612" cy="25887"/>
            </a:xfrm>
            <a:custGeom>
              <a:avLst/>
              <a:gdLst/>
              <a:ahLst/>
              <a:cxnLst/>
              <a:rect l="l" t="t" r="r" b="b"/>
              <a:pathLst>
                <a:path w="3037" h="522" extrusionOk="0">
                  <a:moveTo>
                    <a:pt x="2327" y="1"/>
                  </a:moveTo>
                  <a:cubicBezTo>
                    <a:pt x="2304" y="1"/>
                    <a:pt x="2281" y="2"/>
                    <a:pt x="2259" y="6"/>
                  </a:cubicBezTo>
                  <a:cubicBezTo>
                    <a:pt x="2259" y="6"/>
                    <a:pt x="1428" y="6"/>
                    <a:pt x="894" y="97"/>
                  </a:cubicBezTo>
                  <a:cubicBezTo>
                    <a:pt x="706" y="125"/>
                    <a:pt x="529" y="130"/>
                    <a:pt x="386" y="130"/>
                  </a:cubicBezTo>
                  <a:cubicBezTo>
                    <a:pt x="326" y="130"/>
                    <a:pt x="272" y="129"/>
                    <a:pt x="226" y="129"/>
                  </a:cubicBezTo>
                  <a:cubicBezTo>
                    <a:pt x="69" y="129"/>
                    <a:pt x="1" y="137"/>
                    <a:pt x="86" y="211"/>
                  </a:cubicBezTo>
                  <a:cubicBezTo>
                    <a:pt x="268" y="359"/>
                    <a:pt x="712" y="507"/>
                    <a:pt x="1246" y="507"/>
                  </a:cubicBezTo>
                  <a:cubicBezTo>
                    <a:pt x="1515" y="507"/>
                    <a:pt x="1835" y="521"/>
                    <a:pt x="2121" y="521"/>
                  </a:cubicBezTo>
                  <a:cubicBezTo>
                    <a:pt x="2405" y="521"/>
                    <a:pt x="2657" y="507"/>
                    <a:pt x="2793" y="450"/>
                  </a:cubicBezTo>
                  <a:cubicBezTo>
                    <a:pt x="3037" y="333"/>
                    <a:pt x="2640" y="1"/>
                    <a:pt x="23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36"/>
            <p:cNvSpPr/>
            <p:nvPr/>
          </p:nvSpPr>
          <p:spPr>
            <a:xfrm>
              <a:off x="842847" y="4910509"/>
              <a:ext cx="435472" cy="52122"/>
            </a:xfrm>
            <a:custGeom>
              <a:avLst/>
              <a:gdLst/>
              <a:ahLst/>
              <a:cxnLst/>
              <a:rect l="l" t="t" r="r" b="b"/>
              <a:pathLst>
                <a:path w="8781" h="1051" extrusionOk="0">
                  <a:moveTo>
                    <a:pt x="6000" y="1"/>
                  </a:moveTo>
                  <a:cubicBezTo>
                    <a:pt x="5948" y="1"/>
                    <a:pt x="5904" y="3"/>
                    <a:pt x="5869" y="7"/>
                  </a:cubicBezTo>
                  <a:cubicBezTo>
                    <a:pt x="5869" y="7"/>
                    <a:pt x="4709" y="155"/>
                    <a:pt x="3265" y="223"/>
                  </a:cubicBezTo>
                  <a:cubicBezTo>
                    <a:pt x="1810" y="280"/>
                    <a:pt x="888" y="303"/>
                    <a:pt x="445" y="450"/>
                  </a:cubicBezTo>
                  <a:cubicBezTo>
                    <a:pt x="1" y="599"/>
                    <a:pt x="615" y="872"/>
                    <a:pt x="1866" y="962"/>
                  </a:cubicBezTo>
                  <a:cubicBezTo>
                    <a:pt x="2657" y="1020"/>
                    <a:pt x="3375" y="1050"/>
                    <a:pt x="4123" y="1050"/>
                  </a:cubicBezTo>
                  <a:cubicBezTo>
                    <a:pt x="4559" y="1050"/>
                    <a:pt x="5006" y="1040"/>
                    <a:pt x="5483" y="1019"/>
                  </a:cubicBezTo>
                  <a:cubicBezTo>
                    <a:pt x="6791" y="962"/>
                    <a:pt x="6973" y="1019"/>
                    <a:pt x="7530" y="872"/>
                  </a:cubicBezTo>
                  <a:cubicBezTo>
                    <a:pt x="8098" y="723"/>
                    <a:pt x="8781" y="746"/>
                    <a:pt x="8576" y="518"/>
                  </a:cubicBezTo>
                  <a:cubicBezTo>
                    <a:pt x="8377" y="299"/>
                    <a:pt x="6620" y="1"/>
                    <a:pt x="60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36"/>
            <p:cNvSpPr/>
            <p:nvPr/>
          </p:nvSpPr>
          <p:spPr>
            <a:xfrm>
              <a:off x="959045" y="4810875"/>
              <a:ext cx="314764" cy="54353"/>
            </a:xfrm>
            <a:custGeom>
              <a:avLst/>
              <a:gdLst/>
              <a:ahLst/>
              <a:cxnLst/>
              <a:rect l="l" t="t" r="r" b="b"/>
              <a:pathLst>
                <a:path w="6347" h="1096" extrusionOk="0">
                  <a:moveTo>
                    <a:pt x="2770" y="0"/>
                  </a:moveTo>
                  <a:cubicBezTo>
                    <a:pt x="2428" y="0"/>
                    <a:pt x="2067" y="7"/>
                    <a:pt x="1752" y="25"/>
                  </a:cubicBezTo>
                  <a:cubicBezTo>
                    <a:pt x="797" y="94"/>
                    <a:pt x="410" y="94"/>
                    <a:pt x="205" y="207"/>
                  </a:cubicBezTo>
                  <a:cubicBezTo>
                    <a:pt x="1" y="333"/>
                    <a:pt x="172" y="412"/>
                    <a:pt x="922" y="503"/>
                  </a:cubicBezTo>
                  <a:cubicBezTo>
                    <a:pt x="1661" y="594"/>
                    <a:pt x="2525" y="708"/>
                    <a:pt x="3822" y="890"/>
                  </a:cubicBezTo>
                  <a:cubicBezTo>
                    <a:pt x="4714" y="1014"/>
                    <a:pt x="5161" y="1096"/>
                    <a:pt x="5478" y="1096"/>
                  </a:cubicBezTo>
                  <a:cubicBezTo>
                    <a:pt x="5626" y="1096"/>
                    <a:pt x="5746" y="1078"/>
                    <a:pt x="5869" y="1038"/>
                  </a:cubicBezTo>
                  <a:cubicBezTo>
                    <a:pt x="6256" y="924"/>
                    <a:pt x="6347" y="799"/>
                    <a:pt x="6256" y="708"/>
                  </a:cubicBezTo>
                  <a:cubicBezTo>
                    <a:pt x="6169" y="632"/>
                    <a:pt x="4700" y="22"/>
                    <a:pt x="4129" y="22"/>
                  </a:cubicBezTo>
                  <a:cubicBezTo>
                    <a:pt x="4105" y="22"/>
                    <a:pt x="4082" y="23"/>
                    <a:pt x="4061" y="25"/>
                  </a:cubicBezTo>
                  <a:cubicBezTo>
                    <a:pt x="4061" y="25"/>
                    <a:pt x="3455" y="0"/>
                    <a:pt x="27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36"/>
            <p:cNvSpPr/>
            <p:nvPr/>
          </p:nvSpPr>
          <p:spPr>
            <a:xfrm>
              <a:off x="961872" y="5012127"/>
              <a:ext cx="167573" cy="25243"/>
            </a:xfrm>
            <a:custGeom>
              <a:avLst/>
              <a:gdLst/>
              <a:ahLst/>
              <a:cxnLst/>
              <a:rect l="l" t="t" r="r" b="b"/>
              <a:pathLst>
                <a:path w="3379" h="509" extrusionOk="0">
                  <a:moveTo>
                    <a:pt x="2356" y="1"/>
                  </a:moveTo>
                  <a:cubicBezTo>
                    <a:pt x="2109" y="1"/>
                    <a:pt x="1736" y="8"/>
                    <a:pt x="1308" y="39"/>
                  </a:cubicBezTo>
                  <a:cubicBezTo>
                    <a:pt x="535" y="96"/>
                    <a:pt x="115" y="187"/>
                    <a:pt x="57" y="278"/>
                  </a:cubicBezTo>
                  <a:cubicBezTo>
                    <a:pt x="1" y="369"/>
                    <a:pt x="649" y="448"/>
                    <a:pt x="1570" y="448"/>
                  </a:cubicBezTo>
                  <a:cubicBezTo>
                    <a:pt x="2154" y="448"/>
                    <a:pt x="2633" y="508"/>
                    <a:pt x="2935" y="508"/>
                  </a:cubicBezTo>
                  <a:cubicBezTo>
                    <a:pt x="3108" y="508"/>
                    <a:pt x="3223" y="488"/>
                    <a:pt x="3265" y="426"/>
                  </a:cubicBezTo>
                  <a:cubicBezTo>
                    <a:pt x="3378" y="244"/>
                    <a:pt x="2673" y="5"/>
                    <a:pt x="2673" y="5"/>
                  </a:cubicBezTo>
                  <a:cubicBezTo>
                    <a:pt x="2673" y="5"/>
                    <a:pt x="2555" y="1"/>
                    <a:pt x="23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36"/>
            <p:cNvSpPr/>
            <p:nvPr/>
          </p:nvSpPr>
          <p:spPr>
            <a:xfrm>
              <a:off x="732303" y="5082153"/>
              <a:ext cx="536888" cy="70620"/>
            </a:xfrm>
            <a:custGeom>
              <a:avLst/>
              <a:gdLst/>
              <a:ahLst/>
              <a:cxnLst/>
              <a:rect l="l" t="t" r="r" b="b"/>
              <a:pathLst>
                <a:path w="10826" h="1424" extrusionOk="0">
                  <a:moveTo>
                    <a:pt x="4097" y="1"/>
                  </a:moveTo>
                  <a:cubicBezTo>
                    <a:pt x="4025" y="1"/>
                    <a:pt x="3963" y="5"/>
                    <a:pt x="3913" y="15"/>
                  </a:cubicBezTo>
                  <a:cubicBezTo>
                    <a:pt x="3322" y="140"/>
                    <a:pt x="2434" y="322"/>
                    <a:pt x="2014" y="401"/>
                  </a:cubicBezTo>
                  <a:cubicBezTo>
                    <a:pt x="1605" y="492"/>
                    <a:pt x="1" y="822"/>
                    <a:pt x="501" y="913"/>
                  </a:cubicBezTo>
                  <a:cubicBezTo>
                    <a:pt x="1013" y="1004"/>
                    <a:pt x="569" y="1152"/>
                    <a:pt x="3003" y="1300"/>
                  </a:cubicBezTo>
                  <a:cubicBezTo>
                    <a:pt x="4445" y="1388"/>
                    <a:pt x="5440" y="1423"/>
                    <a:pt x="6133" y="1423"/>
                  </a:cubicBezTo>
                  <a:cubicBezTo>
                    <a:pt x="6605" y="1423"/>
                    <a:pt x="6938" y="1407"/>
                    <a:pt x="7177" y="1379"/>
                  </a:cubicBezTo>
                  <a:cubicBezTo>
                    <a:pt x="7327" y="1365"/>
                    <a:pt x="7480" y="1362"/>
                    <a:pt x="7636" y="1362"/>
                  </a:cubicBezTo>
                  <a:cubicBezTo>
                    <a:pt x="7741" y="1362"/>
                    <a:pt x="7848" y="1364"/>
                    <a:pt x="7956" y="1364"/>
                  </a:cubicBezTo>
                  <a:cubicBezTo>
                    <a:pt x="8332" y="1364"/>
                    <a:pt x="8727" y="1348"/>
                    <a:pt x="9145" y="1209"/>
                  </a:cubicBezTo>
                  <a:cubicBezTo>
                    <a:pt x="9850" y="970"/>
                    <a:pt x="10771" y="731"/>
                    <a:pt x="10805" y="618"/>
                  </a:cubicBezTo>
                  <a:cubicBezTo>
                    <a:pt x="10825" y="506"/>
                    <a:pt x="8748" y="216"/>
                    <a:pt x="8099" y="216"/>
                  </a:cubicBezTo>
                  <a:cubicBezTo>
                    <a:pt x="8017" y="216"/>
                    <a:pt x="7957" y="221"/>
                    <a:pt x="7928" y="231"/>
                  </a:cubicBezTo>
                  <a:cubicBezTo>
                    <a:pt x="7734" y="295"/>
                    <a:pt x="7481" y="320"/>
                    <a:pt x="7194" y="320"/>
                  </a:cubicBezTo>
                  <a:cubicBezTo>
                    <a:pt x="6171" y="320"/>
                    <a:pt x="4731" y="1"/>
                    <a:pt x="40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36"/>
            <p:cNvSpPr/>
            <p:nvPr/>
          </p:nvSpPr>
          <p:spPr>
            <a:xfrm>
              <a:off x="-145850" y="5131003"/>
              <a:ext cx="199709" cy="30847"/>
            </a:xfrm>
            <a:custGeom>
              <a:avLst/>
              <a:gdLst/>
              <a:ahLst/>
              <a:cxnLst/>
              <a:rect l="l" t="t" r="r" b="b"/>
              <a:pathLst>
                <a:path w="4027" h="622" extrusionOk="0">
                  <a:moveTo>
                    <a:pt x="2800" y="1"/>
                  </a:moveTo>
                  <a:cubicBezTo>
                    <a:pt x="2587" y="1"/>
                    <a:pt x="2313" y="16"/>
                    <a:pt x="2047" y="76"/>
                  </a:cubicBezTo>
                  <a:cubicBezTo>
                    <a:pt x="1479" y="190"/>
                    <a:pt x="0" y="190"/>
                    <a:pt x="296" y="338"/>
                  </a:cubicBezTo>
                  <a:cubicBezTo>
                    <a:pt x="554" y="466"/>
                    <a:pt x="1582" y="621"/>
                    <a:pt x="2346" y="621"/>
                  </a:cubicBezTo>
                  <a:cubicBezTo>
                    <a:pt x="2458" y="621"/>
                    <a:pt x="2564" y="618"/>
                    <a:pt x="2661" y="611"/>
                  </a:cubicBezTo>
                  <a:cubicBezTo>
                    <a:pt x="3435" y="554"/>
                    <a:pt x="4026" y="463"/>
                    <a:pt x="4026" y="338"/>
                  </a:cubicBezTo>
                  <a:cubicBezTo>
                    <a:pt x="4026" y="224"/>
                    <a:pt x="3195" y="19"/>
                    <a:pt x="3195" y="19"/>
                  </a:cubicBezTo>
                  <a:cubicBezTo>
                    <a:pt x="3195" y="19"/>
                    <a:pt x="3034" y="1"/>
                    <a:pt x="28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26" name="Google Shape;4026;p36"/>
          <p:cNvSpPr/>
          <p:nvPr/>
        </p:nvSpPr>
        <p:spPr>
          <a:xfrm rot="10800000" flipH="1">
            <a:off x="3579672" y="4934064"/>
            <a:ext cx="630886" cy="354614"/>
          </a:xfrm>
          <a:custGeom>
            <a:avLst/>
            <a:gdLst/>
            <a:ahLst/>
            <a:cxnLst/>
            <a:rect l="l" t="t" r="r" b="b"/>
            <a:pathLst>
              <a:path w="6684" h="3757" extrusionOk="0">
                <a:moveTo>
                  <a:pt x="1081" y="1"/>
                </a:moveTo>
                <a:cubicBezTo>
                  <a:pt x="589" y="1"/>
                  <a:pt x="236" y="96"/>
                  <a:pt x="172" y="326"/>
                </a:cubicBezTo>
                <a:cubicBezTo>
                  <a:pt x="1" y="985"/>
                  <a:pt x="1741" y="2464"/>
                  <a:pt x="3584" y="3158"/>
                </a:cubicBezTo>
                <a:cubicBezTo>
                  <a:pt x="4689" y="3584"/>
                  <a:pt x="5624" y="3756"/>
                  <a:pt x="6157" y="3756"/>
                </a:cubicBezTo>
                <a:cubicBezTo>
                  <a:pt x="6507" y="3756"/>
                  <a:pt x="6683" y="3682"/>
                  <a:pt x="6620" y="3556"/>
                </a:cubicBezTo>
                <a:cubicBezTo>
                  <a:pt x="6461" y="3237"/>
                  <a:pt x="6006" y="2509"/>
                  <a:pt x="6006" y="2509"/>
                </a:cubicBezTo>
                <a:cubicBezTo>
                  <a:pt x="6006" y="2509"/>
                  <a:pt x="5608" y="1338"/>
                  <a:pt x="4232" y="724"/>
                </a:cubicBezTo>
                <a:cubicBezTo>
                  <a:pt x="3335" y="320"/>
                  <a:pt x="1978" y="1"/>
                  <a:pt x="108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7" name="Google Shape;4027;p36"/>
          <p:cNvSpPr/>
          <p:nvPr/>
        </p:nvSpPr>
        <p:spPr>
          <a:xfrm rot="9653878" flipH="1">
            <a:off x="1836947" y="5031714"/>
            <a:ext cx="740730" cy="159325"/>
          </a:xfrm>
          <a:custGeom>
            <a:avLst/>
            <a:gdLst/>
            <a:ahLst/>
            <a:cxnLst/>
            <a:rect l="l" t="t" r="r" b="b"/>
            <a:pathLst>
              <a:path w="7848" h="1688" extrusionOk="0">
                <a:moveTo>
                  <a:pt x="3829" y="1"/>
                </a:moveTo>
                <a:cubicBezTo>
                  <a:pt x="3441" y="1"/>
                  <a:pt x="3088" y="48"/>
                  <a:pt x="2810" y="166"/>
                </a:cubicBezTo>
                <a:cubicBezTo>
                  <a:pt x="1377" y="769"/>
                  <a:pt x="0" y="1349"/>
                  <a:pt x="945" y="1406"/>
                </a:cubicBezTo>
                <a:cubicBezTo>
                  <a:pt x="1679" y="1450"/>
                  <a:pt x="4567" y="1688"/>
                  <a:pt x="6171" y="1688"/>
                </a:cubicBezTo>
                <a:cubicBezTo>
                  <a:pt x="6655" y="1688"/>
                  <a:pt x="7022" y="1666"/>
                  <a:pt x="7177" y="1611"/>
                </a:cubicBezTo>
                <a:cubicBezTo>
                  <a:pt x="7848" y="1372"/>
                  <a:pt x="7620" y="803"/>
                  <a:pt x="7620" y="803"/>
                </a:cubicBezTo>
                <a:cubicBezTo>
                  <a:pt x="7620" y="803"/>
                  <a:pt x="5427" y="1"/>
                  <a:pt x="382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28" name="Google Shape;4028;p36"/>
          <p:cNvGrpSpPr/>
          <p:nvPr/>
        </p:nvGrpSpPr>
        <p:grpSpPr>
          <a:xfrm flipH="1">
            <a:off x="2836811" y="4816981"/>
            <a:ext cx="630845" cy="400008"/>
            <a:chOff x="3655213" y="4107473"/>
            <a:chExt cx="1811210" cy="1148458"/>
          </a:xfrm>
        </p:grpSpPr>
        <p:sp>
          <p:nvSpPr>
            <p:cNvPr id="4029" name="Google Shape;4029;p36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36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36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36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3" name="Google Shape;4033;p36"/>
          <p:cNvGrpSpPr/>
          <p:nvPr/>
        </p:nvGrpSpPr>
        <p:grpSpPr>
          <a:xfrm rot="7199921" flipH="1">
            <a:off x="5141055" y="-506310"/>
            <a:ext cx="1201638" cy="1066644"/>
            <a:chOff x="3152080" y="-2974023"/>
            <a:chExt cx="2103625" cy="1867300"/>
          </a:xfrm>
        </p:grpSpPr>
        <p:sp>
          <p:nvSpPr>
            <p:cNvPr id="4034" name="Google Shape;4034;p36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36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36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36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36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36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36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36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36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36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36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36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36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36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36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49" name="Google Shape;4049;p36"/>
          <p:cNvGrpSpPr/>
          <p:nvPr/>
        </p:nvGrpSpPr>
        <p:grpSpPr>
          <a:xfrm rot="1648274">
            <a:off x="-524942" y="1932646"/>
            <a:ext cx="1201607" cy="1066616"/>
            <a:chOff x="3152080" y="-2974023"/>
            <a:chExt cx="2103625" cy="1867300"/>
          </a:xfrm>
        </p:grpSpPr>
        <p:sp>
          <p:nvSpPr>
            <p:cNvPr id="4050" name="Google Shape;4050;p36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36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36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36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36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36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36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36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36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36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36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36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36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36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36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5" name="Google Shape;4065;p36"/>
          <p:cNvGrpSpPr/>
          <p:nvPr/>
        </p:nvGrpSpPr>
        <p:grpSpPr>
          <a:xfrm flipH="1">
            <a:off x="8637139" y="1092892"/>
            <a:ext cx="451663" cy="733508"/>
            <a:chOff x="-40380" y="2434052"/>
            <a:chExt cx="468190" cy="760270"/>
          </a:xfrm>
        </p:grpSpPr>
        <p:grpSp>
          <p:nvGrpSpPr>
            <p:cNvPr id="4066" name="Google Shape;4066;p36"/>
            <p:cNvGrpSpPr/>
            <p:nvPr/>
          </p:nvGrpSpPr>
          <p:grpSpPr>
            <a:xfrm>
              <a:off x="-40380" y="2434052"/>
              <a:ext cx="223565" cy="222074"/>
              <a:chOff x="-1315460" y="2736640"/>
              <a:chExt cx="412938" cy="410184"/>
            </a:xfrm>
          </p:grpSpPr>
          <p:sp>
            <p:nvSpPr>
              <p:cNvPr id="4067" name="Google Shape;4067;p36"/>
              <p:cNvSpPr/>
              <p:nvPr/>
            </p:nvSpPr>
            <p:spPr>
              <a:xfrm>
                <a:off x="-1315460" y="2736640"/>
                <a:ext cx="412938" cy="410184"/>
              </a:xfrm>
              <a:custGeom>
                <a:avLst/>
                <a:gdLst/>
                <a:ahLst/>
                <a:cxnLst/>
                <a:rect l="l" t="t" r="r" b="b"/>
                <a:pathLst>
                  <a:path w="5098" h="5064" extrusionOk="0">
                    <a:moveTo>
                      <a:pt x="3331" y="0"/>
                    </a:moveTo>
                    <a:cubicBezTo>
                      <a:pt x="3272" y="0"/>
                      <a:pt x="3216" y="14"/>
                      <a:pt x="3162" y="42"/>
                    </a:cubicBezTo>
                    <a:cubicBezTo>
                      <a:pt x="3162" y="42"/>
                      <a:pt x="0" y="1930"/>
                      <a:pt x="114" y="2647"/>
                    </a:cubicBezTo>
                    <a:cubicBezTo>
                      <a:pt x="228" y="3375"/>
                      <a:pt x="284" y="3489"/>
                      <a:pt x="614" y="3875"/>
                    </a:cubicBezTo>
                    <a:cubicBezTo>
                      <a:pt x="944" y="4262"/>
                      <a:pt x="1502" y="4864"/>
                      <a:pt x="2331" y="4978"/>
                    </a:cubicBezTo>
                    <a:cubicBezTo>
                      <a:pt x="2747" y="5035"/>
                      <a:pt x="3136" y="5063"/>
                      <a:pt x="3470" y="5063"/>
                    </a:cubicBezTo>
                    <a:cubicBezTo>
                      <a:pt x="3805" y="5063"/>
                      <a:pt x="4083" y="5035"/>
                      <a:pt x="4277" y="4978"/>
                    </a:cubicBezTo>
                    <a:cubicBezTo>
                      <a:pt x="4663" y="4864"/>
                      <a:pt x="4879" y="3591"/>
                      <a:pt x="4993" y="2817"/>
                    </a:cubicBezTo>
                    <a:cubicBezTo>
                      <a:pt x="5098" y="2101"/>
                      <a:pt x="4063" y="0"/>
                      <a:pt x="33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8" name="Google Shape;4068;p36"/>
              <p:cNvSpPr/>
              <p:nvPr/>
            </p:nvSpPr>
            <p:spPr>
              <a:xfrm>
                <a:off x="-1157997" y="2834407"/>
                <a:ext cx="184356" cy="233847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887" extrusionOk="0">
                    <a:moveTo>
                      <a:pt x="1272" y="0"/>
                    </a:moveTo>
                    <a:cubicBezTo>
                      <a:pt x="840" y="0"/>
                      <a:pt x="525" y="324"/>
                      <a:pt x="387" y="507"/>
                    </a:cubicBezTo>
                    <a:cubicBezTo>
                      <a:pt x="217" y="723"/>
                      <a:pt x="1" y="1337"/>
                      <a:pt x="331" y="1724"/>
                    </a:cubicBezTo>
                    <a:cubicBezTo>
                      <a:pt x="649" y="2098"/>
                      <a:pt x="979" y="2887"/>
                      <a:pt x="1402" y="2887"/>
                    </a:cubicBezTo>
                    <a:cubicBezTo>
                      <a:pt x="1416" y="2887"/>
                      <a:pt x="1431" y="2886"/>
                      <a:pt x="1446" y="2884"/>
                    </a:cubicBezTo>
                    <a:cubicBezTo>
                      <a:pt x="1889" y="2828"/>
                      <a:pt x="1889" y="2384"/>
                      <a:pt x="1946" y="1940"/>
                    </a:cubicBezTo>
                    <a:cubicBezTo>
                      <a:pt x="1991" y="1496"/>
                      <a:pt x="2275" y="894"/>
                      <a:pt x="2162" y="780"/>
                    </a:cubicBezTo>
                    <a:cubicBezTo>
                      <a:pt x="2162" y="780"/>
                      <a:pt x="2219" y="280"/>
                      <a:pt x="1605" y="63"/>
                    </a:cubicBezTo>
                    <a:cubicBezTo>
                      <a:pt x="1487" y="19"/>
                      <a:pt x="1376" y="0"/>
                      <a:pt x="12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69" name="Google Shape;4069;p36"/>
            <p:cNvGrpSpPr/>
            <p:nvPr/>
          </p:nvGrpSpPr>
          <p:grpSpPr>
            <a:xfrm>
              <a:off x="201351" y="2615846"/>
              <a:ext cx="226459" cy="214794"/>
              <a:chOff x="-1643426" y="2452494"/>
              <a:chExt cx="418284" cy="396738"/>
            </a:xfrm>
          </p:grpSpPr>
          <p:sp>
            <p:nvSpPr>
              <p:cNvPr id="4070" name="Google Shape;4070;p36"/>
              <p:cNvSpPr/>
              <p:nvPr/>
            </p:nvSpPr>
            <p:spPr>
              <a:xfrm>
                <a:off x="-1643426" y="2452494"/>
                <a:ext cx="418284" cy="396738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4898" extrusionOk="0">
                    <a:moveTo>
                      <a:pt x="2689" y="1"/>
                    </a:moveTo>
                    <a:cubicBezTo>
                      <a:pt x="2294" y="1"/>
                      <a:pt x="1975" y="47"/>
                      <a:pt x="1888" y="173"/>
                    </a:cubicBezTo>
                    <a:cubicBezTo>
                      <a:pt x="1888" y="173"/>
                      <a:pt x="1058" y="1447"/>
                      <a:pt x="671" y="2220"/>
                    </a:cubicBezTo>
                    <a:cubicBezTo>
                      <a:pt x="284" y="3004"/>
                      <a:pt x="0" y="3607"/>
                      <a:pt x="284" y="4051"/>
                    </a:cubicBezTo>
                    <a:cubicBezTo>
                      <a:pt x="557" y="4495"/>
                      <a:pt x="1001" y="4608"/>
                      <a:pt x="1388" y="4778"/>
                    </a:cubicBezTo>
                    <a:cubicBezTo>
                      <a:pt x="1581" y="4858"/>
                      <a:pt x="1817" y="4898"/>
                      <a:pt x="2040" y="4898"/>
                    </a:cubicBezTo>
                    <a:cubicBezTo>
                      <a:pt x="2264" y="4898"/>
                      <a:pt x="2474" y="4858"/>
                      <a:pt x="2616" y="4778"/>
                    </a:cubicBezTo>
                    <a:cubicBezTo>
                      <a:pt x="2889" y="4608"/>
                      <a:pt x="4277" y="3664"/>
                      <a:pt x="4550" y="3221"/>
                    </a:cubicBezTo>
                    <a:cubicBezTo>
                      <a:pt x="4834" y="2777"/>
                      <a:pt x="5164" y="2163"/>
                      <a:pt x="5107" y="1560"/>
                    </a:cubicBezTo>
                    <a:cubicBezTo>
                      <a:pt x="5050" y="946"/>
                      <a:pt x="5164" y="388"/>
                      <a:pt x="4550" y="229"/>
                    </a:cubicBezTo>
                    <a:cubicBezTo>
                      <a:pt x="4176" y="124"/>
                      <a:pt x="3331" y="1"/>
                      <a:pt x="2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1" name="Google Shape;4071;p36"/>
              <p:cNvSpPr/>
              <p:nvPr/>
            </p:nvSpPr>
            <p:spPr>
              <a:xfrm>
                <a:off x="-1571580" y="2577881"/>
                <a:ext cx="176013" cy="16969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2095" extrusionOk="0">
                    <a:moveTo>
                      <a:pt x="1174" y="1"/>
                    </a:moveTo>
                    <a:cubicBezTo>
                      <a:pt x="1108" y="1"/>
                      <a:pt x="1049" y="21"/>
                      <a:pt x="1001" y="69"/>
                    </a:cubicBezTo>
                    <a:cubicBezTo>
                      <a:pt x="1001" y="69"/>
                      <a:pt x="444" y="842"/>
                      <a:pt x="444" y="1115"/>
                    </a:cubicBezTo>
                    <a:cubicBezTo>
                      <a:pt x="444" y="1400"/>
                      <a:pt x="1" y="1946"/>
                      <a:pt x="398" y="2059"/>
                    </a:cubicBezTo>
                    <a:cubicBezTo>
                      <a:pt x="479" y="2083"/>
                      <a:pt x="570" y="2095"/>
                      <a:pt x="664" y="2095"/>
                    </a:cubicBezTo>
                    <a:cubicBezTo>
                      <a:pt x="1021" y="2095"/>
                      <a:pt x="1436" y="1933"/>
                      <a:pt x="1616" y="1673"/>
                    </a:cubicBezTo>
                    <a:cubicBezTo>
                      <a:pt x="1831" y="1343"/>
                      <a:pt x="2172" y="899"/>
                      <a:pt x="1945" y="569"/>
                    </a:cubicBezTo>
                    <a:cubicBezTo>
                      <a:pt x="1774" y="299"/>
                      <a:pt x="1425" y="1"/>
                      <a:pt x="11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72" name="Google Shape;4072;p36"/>
            <p:cNvGrpSpPr/>
            <p:nvPr/>
          </p:nvGrpSpPr>
          <p:grpSpPr>
            <a:xfrm>
              <a:off x="-2920" y="2733549"/>
              <a:ext cx="148663" cy="265445"/>
              <a:chOff x="-803301" y="2780542"/>
              <a:chExt cx="274590" cy="490293"/>
            </a:xfrm>
          </p:grpSpPr>
          <p:sp>
            <p:nvSpPr>
              <p:cNvPr id="4073" name="Google Shape;4073;p36"/>
              <p:cNvSpPr/>
              <p:nvPr/>
            </p:nvSpPr>
            <p:spPr>
              <a:xfrm>
                <a:off x="-803301" y="2780542"/>
                <a:ext cx="274590" cy="490293"/>
              </a:xfrm>
              <a:custGeom>
                <a:avLst/>
                <a:gdLst/>
                <a:ahLst/>
                <a:cxnLst/>
                <a:rect l="l" t="t" r="r" b="b"/>
                <a:pathLst>
                  <a:path w="3390" h="6053" extrusionOk="0">
                    <a:moveTo>
                      <a:pt x="2275" y="1"/>
                    </a:moveTo>
                    <a:cubicBezTo>
                      <a:pt x="2275" y="1"/>
                      <a:pt x="330" y="558"/>
                      <a:pt x="274" y="1172"/>
                    </a:cubicBezTo>
                    <a:cubicBezTo>
                      <a:pt x="228" y="1775"/>
                      <a:pt x="1" y="2060"/>
                      <a:pt x="57" y="2992"/>
                    </a:cubicBezTo>
                    <a:cubicBezTo>
                      <a:pt x="115" y="3936"/>
                      <a:pt x="1331" y="5937"/>
                      <a:pt x="1831" y="6051"/>
                    </a:cubicBezTo>
                    <a:cubicBezTo>
                      <a:pt x="1838" y="6052"/>
                      <a:pt x="1844" y="6053"/>
                      <a:pt x="1850" y="6053"/>
                    </a:cubicBezTo>
                    <a:cubicBezTo>
                      <a:pt x="2358" y="6053"/>
                      <a:pt x="3390" y="2002"/>
                      <a:pt x="3390" y="2002"/>
                    </a:cubicBezTo>
                    <a:lnTo>
                      <a:pt x="227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4" name="Google Shape;4074;p36"/>
              <p:cNvSpPr/>
              <p:nvPr/>
            </p:nvSpPr>
            <p:spPr>
              <a:xfrm>
                <a:off x="-748950" y="2915082"/>
                <a:ext cx="116154" cy="20371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2515" extrusionOk="0">
                    <a:moveTo>
                      <a:pt x="1274" y="0"/>
                    </a:moveTo>
                    <a:cubicBezTo>
                      <a:pt x="1274" y="0"/>
                      <a:pt x="387" y="228"/>
                      <a:pt x="273" y="672"/>
                    </a:cubicBezTo>
                    <a:cubicBezTo>
                      <a:pt x="160" y="1115"/>
                      <a:pt x="0" y="1672"/>
                      <a:pt x="217" y="2002"/>
                    </a:cubicBezTo>
                    <a:cubicBezTo>
                      <a:pt x="383" y="2243"/>
                      <a:pt x="664" y="2514"/>
                      <a:pt x="910" y="2514"/>
                    </a:cubicBezTo>
                    <a:cubicBezTo>
                      <a:pt x="1001" y="2514"/>
                      <a:pt x="1087" y="2477"/>
                      <a:pt x="1160" y="2388"/>
                    </a:cubicBezTo>
                    <a:cubicBezTo>
                      <a:pt x="1433" y="2059"/>
                      <a:pt x="1274" y="0"/>
                      <a:pt x="1274" y="0"/>
                    </a:cubicBezTo>
                    <a:close/>
                  </a:path>
                </a:pathLst>
              </a:custGeom>
              <a:solidFill>
                <a:srgbClr val="200F0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75" name="Google Shape;4075;p36"/>
            <p:cNvGrpSpPr/>
            <p:nvPr/>
          </p:nvGrpSpPr>
          <p:grpSpPr>
            <a:xfrm>
              <a:off x="202796" y="2894928"/>
              <a:ext cx="223566" cy="299394"/>
              <a:chOff x="-1090687" y="2240600"/>
              <a:chExt cx="337203" cy="451575"/>
            </a:xfrm>
          </p:grpSpPr>
          <p:sp>
            <p:nvSpPr>
              <p:cNvPr id="4076" name="Google Shape;4076;p36"/>
              <p:cNvSpPr/>
              <p:nvPr/>
            </p:nvSpPr>
            <p:spPr>
              <a:xfrm>
                <a:off x="-1090687" y="2240600"/>
                <a:ext cx="337203" cy="451575"/>
              </a:xfrm>
              <a:custGeom>
                <a:avLst/>
                <a:gdLst/>
                <a:ahLst/>
                <a:cxnLst/>
                <a:rect l="l" t="t" r="r" b="b"/>
                <a:pathLst>
                  <a:path w="4163" h="5575" extrusionOk="0">
                    <a:moveTo>
                      <a:pt x="2362" y="1"/>
                    </a:moveTo>
                    <a:cubicBezTo>
                      <a:pt x="2204" y="1"/>
                      <a:pt x="2060" y="56"/>
                      <a:pt x="1945" y="184"/>
                    </a:cubicBezTo>
                    <a:cubicBezTo>
                      <a:pt x="1945" y="184"/>
                      <a:pt x="0" y="1571"/>
                      <a:pt x="0" y="1902"/>
                    </a:cubicBezTo>
                    <a:cubicBezTo>
                      <a:pt x="0" y="2231"/>
                      <a:pt x="114" y="2948"/>
                      <a:pt x="114" y="3289"/>
                    </a:cubicBezTo>
                    <a:cubicBezTo>
                      <a:pt x="114" y="3619"/>
                      <a:pt x="443" y="4449"/>
                      <a:pt x="1001" y="4733"/>
                    </a:cubicBezTo>
                    <a:cubicBezTo>
                      <a:pt x="1519" y="4987"/>
                      <a:pt x="2607" y="5574"/>
                      <a:pt x="3113" y="5574"/>
                    </a:cubicBezTo>
                    <a:cubicBezTo>
                      <a:pt x="3152" y="5574"/>
                      <a:pt x="3187" y="5571"/>
                      <a:pt x="3219" y="5564"/>
                    </a:cubicBezTo>
                    <a:cubicBezTo>
                      <a:pt x="3663" y="5450"/>
                      <a:pt x="3878" y="4779"/>
                      <a:pt x="3935" y="3790"/>
                    </a:cubicBezTo>
                    <a:cubicBezTo>
                      <a:pt x="3992" y="2789"/>
                      <a:pt x="4163" y="1788"/>
                      <a:pt x="3822" y="1128"/>
                    </a:cubicBezTo>
                    <a:cubicBezTo>
                      <a:pt x="3568" y="611"/>
                      <a:pt x="2889" y="1"/>
                      <a:pt x="23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7" name="Google Shape;4077;p36"/>
              <p:cNvSpPr/>
              <p:nvPr/>
            </p:nvSpPr>
            <p:spPr>
              <a:xfrm>
                <a:off x="-964490" y="2319574"/>
                <a:ext cx="138186" cy="181116"/>
              </a:xfrm>
              <a:custGeom>
                <a:avLst/>
                <a:gdLst/>
                <a:ahLst/>
                <a:cxnLst/>
                <a:rect l="l" t="t" r="r" b="b"/>
                <a:pathLst>
                  <a:path w="1706" h="2236" extrusionOk="0">
                    <a:moveTo>
                      <a:pt x="1009" y="0"/>
                    </a:moveTo>
                    <a:cubicBezTo>
                      <a:pt x="953" y="0"/>
                      <a:pt x="893" y="12"/>
                      <a:pt x="831" y="40"/>
                    </a:cubicBezTo>
                    <a:cubicBezTo>
                      <a:pt x="444" y="199"/>
                      <a:pt x="103" y="540"/>
                      <a:pt x="46" y="869"/>
                    </a:cubicBezTo>
                    <a:cubicBezTo>
                      <a:pt x="0" y="1200"/>
                      <a:pt x="387" y="1973"/>
                      <a:pt x="1046" y="2200"/>
                    </a:cubicBezTo>
                    <a:cubicBezTo>
                      <a:pt x="1122" y="2225"/>
                      <a:pt x="1188" y="2236"/>
                      <a:pt x="1246" y="2236"/>
                    </a:cubicBezTo>
                    <a:cubicBezTo>
                      <a:pt x="1706" y="2236"/>
                      <a:pt x="1661" y="1543"/>
                      <a:pt x="1661" y="1200"/>
                    </a:cubicBezTo>
                    <a:cubicBezTo>
                      <a:pt x="1661" y="813"/>
                      <a:pt x="1490" y="313"/>
                      <a:pt x="1490" y="313"/>
                    </a:cubicBezTo>
                    <a:cubicBezTo>
                      <a:pt x="1490" y="313"/>
                      <a:pt x="1298" y="0"/>
                      <a:pt x="100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bg>
      <p:bgPr>
        <a:solidFill>
          <a:schemeClr val="dk1"/>
        </a:solidFill>
        <a:effectLst/>
      </p:bgPr>
    </p:bg>
    <p:spTree>
      <p:nvGrpSpPr>
        <p:cNvPr id="1" name="Shape 4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9" name="Google Shape;4079;p37"/>
          <p:cNvSpPr/>
          <p:nvPr/>
        </p:nvSpPr>
        <p:spPr>
          <a:xfrm rot="5822929">
            <a:off x="4279146" y="4459590"/>
            <a:ext cx="1201603" cy="1688754"/>
          </a:xfrm>
          <a:custGeom>
            <a:avLst/>
            <a:gdLst/>
            <a:ahLst/>
            <a:cxnLst/>
            <a:rect l="l" t="t" r="r" b="b"/>
            <a:pathLst>
              <a:path w="11556" h="16241" extrusionOk="0">
                <a:moveTo>
                  <a:pt x="11385" y="0"/>
                </a:moveTo>
                <a:cubicBezTo>
                  <a:pt x="11385" y="0"/>
                  <a:pt x="10965" y="285"/>
                  <a:pt x="10760" y="330"/>
                </a:cubicBezTo>
                <a:cubicBezTo>
                  <a:pt x="10543" y="376"/>
                  <a:pt x="9247" y="1081"/>
                  <a:pt x="8372" y="1126"/>
                </a:cubicBezTo>
                <a:cubicBezTo>
                  <a:pt x="7495" y="1172"/>
                  <a:pt x="7905" y="1331"/>
                  <a:pt x="7154" y="1718"/>
                </a:cubicBezTo>
                <a:cubicBezTo>
                  <a:pt x="6404" y="2093"/>
                  <a:pt x="6029" y="2173"/>
                  <a:pt x="5278" y="2218"/>
                </a:cubicBezTo>
                <a:cubicBezTo>
                  <a:pt x="4516" y="2252"/>
                  <a:pt x="4356" y="2468"/>
                  <a:pt x="3310" y="3014"/>
                </a:cubicBezTo>
                <a:cubicBezTo>
                  <a:pt x="2264" y="3560"/>
                  <a:pt x="1093" y="4140"/>
                  <a:pt x="1093" y="4140"/>
                </a:cubicBezTo>
                <a:cubicBezTo>
                  <a:pt x="1093" y="4140"/>
                  <a:pt x="1593" y="6153"/>
                  <a:pt x="1422" y="6528"/>
                </a:cubicBezTo>
                <a:cubicBezTo>
                  <a:pt x="1252" y="6904"/>
                  <a:pt x="1" y="11840"/>
                  <a:pt x="1" y="11840"/>
                </a:cubicBezTo>
                <a:lnTo>
                  <a:pt x="80" y="12727"/>
                </a:lnTo>
                <a:cubicBezTo>
                  <a:pt x="80" y="12727"/>
                  <a:pt x="2094" y="14478"/>
                  <a:pt x="3094" y="14820"/>
                </a:cubicBezTo>
                <a:cubicBezTo>
                  <a:pt x="4106" y="15149"/>
                  <a:pt x="4436" y="15104"/>
                  <a:pt x="5357" y="15399"/>
                </a:cubicBezTo>
                <a:cubicBezTo>
                  <a:pt x="5819" y="15547"/>
                  <a:pt x="6112" y="15579"/>
                  <a:pt x="6447" y="15579"/>
                </a:cubicBezTo>
                <a:cubicBezTo>
                  <a:pt x="6691" y="15579"/>
                  <a:pt x="6958" y="15562"/>
                  <a:pt x="7328" y="15562"/>
                </a:cubicBezTo>
                <a:cubicBezTo>
                  <a:pt x="7463" y="15562"/>
                  <a:pt x="7613" y="15564"/>
                  <a:pt x="7780" y="15570"/>
                </a:cubicBezTo>
                <a:cubicBezTo>
                  <a:pt x="9042" y="15604"/>
                  <a:pt x="8792" y="15604"/>
                  <a:pt x="9793" y="15866"/>
                </a:cubicBezTo>
                <a:cubicBezTo>
                  <a:pt x="10794" y="16116"/>
                  <a:pt x="11556" y="16241"/>
                  <a:pt x="11556" y="16241"/>
                </a:cubicBezTo>
                <a:lnTo>
                  <a:pt x="113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80" name="Google Shape;4080;p37"/>
          <p:cNvGrpSpPr/>
          <p:nvPr/>
        </p:nvGrpSpPr>
        <p:grpSpPr>
          <a:xfrm rot="10800000">
            <a:off x="7088797" y="3089152"/>
            <a:ext cx="2203418" cy="2509019"/>
            <a:chOff x="5076050" y="2494226"/>
            <a:chExt cx="2203418" cy="2509019"/>
          </a:xfrm>
        </p:grpSpPr>
        <p:sp>
          <p:nvSpPr>
            <p:cNvPr id="4081" name="Google Shape;4081;p37"/>
            <p:cNvSpPr/>
            <p:nvPr/>
          </p:nvSpPr>
          <p:spPr>
            <a:xfrm>
              <a:off x="5076050" y="2494226"/>
              <a:ext cx="2203418" cy="2509019"/>
            </a:xfrm>
            <a:custGeom>
              <a:avLst/>
              <a:gdLst/>
              <a:ahLst/>
              <a:cxnLst/>
              <a:rect l="l" t="t" r="r" b="b"/>
              <a:pathLst>
                <a:path w="15992" h="18210" extrusionOk="0">
                  <a:moveTo>
                    <a:pt x="13273" y="0"/>
                  </a:moveTo>
                  <a:lnTo>
                    <a:pt x="10930" y="455"/>
                  </a:lnTo>
                  <a:cubicBezTo>
                    <a:pt x="10930" y="455"/>
                    <a:pt x="10088" y="705"/>
                    <a:pt x="9463" y="922"/>
                  </a:cubicBezTo>
                  <a:cubicBezTo>
                    <a:pt x="8837" y="1127"/>
                    <a:pt x="8371" y="1172"/>
                    <a:pt x="7462" y="1297"/>
                  </a:cubicBezTo>
                  <a:cubicBezTo>
                    <a:pt x="6540" y="1422"/>
                    <a:pt x="6324" y="1251"/>
                    <a:pt x="5152" y="1502"/>
                  </a:cubicBezTo>
                  <a:cubicBezTo>
                    <a:pt x="5141" y="1513"/>
                    <a:pt x="5130" y="1513"/>
                    <a:pt x="5119" y="1513"/>
                  </a:cubicBezTo>
                  <a:cubicBezTo>
                    <a:pt x="4925" y="1559"/>
                    <a:pt x="4755" y="1593"/>
                    <a:pt x="4606" y="1627"/>
                  </a:cubicBezTo>
                  <a:cubicBezTo>
                    <a:pt x="4505" y="1650"/>
                    <a:pt x="4414" y="1673"/>
                    <a:pt x="4323" y="1695"/>
                  </a:cubicBezTo>
                  <a:cubicBezTo>
                    <a:pt x="4242" y="1718"/>
                    <a:pt x="4163" y="1729"/>
                    <a:pt x="4095" y="1752"/>
                  </a:cubicBezTo>
                  <a:cubicBezTo>
                    <a:pt x="3936" y="1786"/>
                    <a:pt x="3799" y="1820"/>
                    <a:pt x="3674" y="1843"/>
                  </a:cubicBezTo>
                  <a:lnTo>
                    <a:pt x="3367" y="1877"/>
                  </a:lnTo>
                  <a:cubicBezTo>
                    <a:pt x="3299" y="1883"/>
                    <a:pt x="3231" y="1886"/>
                    <a:pt x="3160" y="1886"/>
                  </a:cubicBezTo>
                  <a:cubicBezTo>
                    <a:pt x="3089" y="1886"/>
                    <a:pt x="3015" y="1883"/>
                    <a:pt x="2935" y="1877"/>
                  </a:cubicBezTo>
                  <a:cubicBezTo>
                    <a:pt x="2264" y="1843"/>
                    <a:pt x="171" y="1797"/>
                    <a:pt x="171" y="1797"/>
                  </a:cubicBezTo>
                  <a:lnTo>
                    <a:pt x="137" y="5232"/>
                  </a:lnTo>
                  <a:lnTo>
                    <a:pt x="125" y="5664"/>
                  </a:lnTo>
                  <a:lnTo>
                    <a:pt x="103" y="8292"/>
                  </a:lnTo>
                  <a:lnTo>
                    <a:pt x="92" y="8826"/>
                  </a:lnTo>
                  <a:lnTo>
                    <a:pt x="80" y="9293"/>
                  </a:lnTo>
                  <a:lnTo>
                    <a:pt x="80" y="9850"/>
                  </a:lnTo>
                  <a:lnTo>
                    <a:pt x="69" y="10339"/>
                  </a:lnTo>
                  <a:lnTo>
                    <a:pt x="69" y="10885"/>
                  </a:lnTo>
                  <a:lnTo>
                    <a:pt x="46" y="12556"/>
                  </a:lnTo>
                  <a:lnTo>
                    <a:pt x="34" y="14047"/>
                  </a:lnTo>
                  <a:lnTo>
                    <a:pt x="34" y="14547"/>
                  </a:lnTo>
                  <a:lnTo>
                    <a:pt x="34" y="14934"/>
                  </a:lnTo>
                  <a:lnTo>
                    <a:pt x="24" y="15058"/>
                  </a:lnTo>
                  <a:lnTo>
                    <a:pt x="24" y="15491"/>
                  </a:lnTo>
                  <a:lnTo>
                    <a:pt x="24" y="16208"/>
                  </a:lnTo>
                  <a:lnTo>
                    <a:pt x="1" y="17914"/>
                  </a:lnTo>
                  <a:lnTo>
                    <a:pt x="1047" y="18209"/>
                  </a:lnTo>
                  <a:cubicBezTo>
                    <a:pt x="1047" y="18209"/>
                    <a:pt x="1434" y="17868"/>
                    <a:pt x="1684" y="17197"/>
                  </a:cubicBezTo>
                  <a:cubicBezTo>
                    <a:pt x="1934" y="16537"/>
                    <a:pt x="1968" y="16287"/>
                    <a:pt x="2389" y="15741"/>
                  </a:cubicBezTo>
                  <a:cubicBezTo>
                    <a:pt x="2809" y="15195"/>
                    <a:pt x="2184" y="14854"/>
                    <a:pt x="3481" y="14229"/>
                  </a:cubicBezTo>
                  <a:cubicBezTo>
                    <a:pt x="4777" y="13603"/>
                    <a:pt x="4402" y="14024"/>
                    <a:pt x="5323" y="13102"/>
                  </a:cubicBezTo>
                  <a:cubicBezTo>
                    <a:pt x="5357" y="13057"/>
                    <a:pt x="5403" y="13023"/>
                    <a:pt x="5437" y="12978"/>
                  </a:cubicBezTo>
                  <a:cubicBezTo>
                    <a:pt x="5585" y="12841"/>
                    <a:pt x="5698" y="12716"/>
                    <a:pt x="5801" y="12614"/>
                  </a:cubicBezTo>
                  <a:cubicBezTo>
                    <a:pt x="5880" y="12523"/>
                    <a:pt x="5960" y="12443"/>
                    <a:pt x="6017" y="12374"/>
                  </a:cubicBezTo>
                  <a:cubicBezTo>
                    <a:pt x="6153" y="12227"/>
                    <a:pt x="6256" y="12113"/>
                    <a:pt x="6358" y="11999"/>
                  </a:cubicBezTo>
                  <a:cubicBezTo>
                    <a:pt x="6403" y="11954"/>
                    <a:pt x="6461" y="11897"/>
                    <a:pt x="6506" y="11840"/>
                  </a:cubicBezTo>
                  <a:cubicBezTo>
                    <a:pt x="6574" y="11772"/>
                    <a:pt x="6631" y="11704"/>
                    <a:pt x="6711" y="11624"/>
                  </a:cubicBezTo>
                  <a:cubicBezTo>
                    <a:pt x="6734" y="11601"/>
                    <a:pt x="6756" y="11578"/>
                    <a:pt x="6790" y="11555"/>
                  </a:cubicBezTo>
                  <a:cubicBezTo>
                    <a:pt x="6881" y="11454"/>
                    <a:pt x="6984" y="11385"/>
                    <a:pt x="7075" y="11340"/>
                  </a:cubicBezTo>
                  <a:cubicBezTo>
                    <a:pt x="7131" y="11317"/>
                    <a:pt x="7177" y="11294"/>
                    <a:pt x="7234" y="11272"/>
                  </a:cubicBezTo>
                  <a:cubicBezTo>
                    <a:pt x="7575" y="11158"/>
                    <a:pt x="7939" y="11181"/>
                    <a:pt x="8462" y="10714"/>
                  </a:cubicBezTo>
                  <a:cubicBezTo>
                    <a:pt x="9213" y="10043"/>
                    <a:pt x="9509" y="9839"/>
                    <a:pt x="10305" y="9338"/>
                  </a:cubicBezTo>
                  <a:cubicBezTo>
                    <a:pt x="11101" y="8826"/>
                    <a:pt x="11135" y="9122"/>
                    <a:pt x="11897" y="8416"/>
                  </a:cubicBezTo>
                  <a:cubicBezTo>
                    <a:pt x="12648" y="7700"/>
                    <a:pt x="13523" y="7700"/>
                    <a:pt x="14069" y="7575"/>
                  </a:cubicBezTo>
                  <a:cubicBezTo>
                    <a:pt x="14615" y="7450"/>
                    <a:pt x="15616" y="6950"/>
                    <a:pt x="15616" y="6950"/>
                  </a:cubicBezTo>
                  <a:lnTo>
                    <a:pt x="15991" y="5358"/>
                  </a:lnTo>
                  <a:lnTo>
                    <a:pt x="15286" y="3640"/>
                  </a:lnTo>
                  <a:lnTo>
                    <a:pt x="15070" y="1797"/>
                  </a:lnTo>
                  <a:lnTo>
                    <a:pt x="14445" y="626"/>
                  </a:lnTo>
                  <a:lnTo>
                    <a:pt x="13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37"/>
            <p:cNvSpPr/>
            <p:nvPr/>
          </p:nvSpPr>
          <p:spPr>
            <a:xfrm>
              <a:off x="5152794" y="3132291"/>
              <a:ext cx="501528" cy="205158"/>
            </a:xfrm>
            <a:custGeom>
              <a:avLst/>
              <a:gdLst/>
              <a:ahLst/>
              <a:cxnLst/>
              <a:rect l="l" t="t" r="r" b="b"/>
              <a:pathLst>
                <a:path w="3640" h="1489" extrusionOk="0">
                  <a:moveTo>
                    <a:pt x="353" y="0"/>
                  </a:moveTo>
                  <a:cubicBezTo>
                    <a:pt x="132" y="0"/>
                    <a:pt x="1" y="32"/>
                    <a:pt x="1" y="32"/>
                  </a:cubicBezTo>
                  <a:cubicBezTo>
                    <a:pt x="1" y="32"/>
                    <a:pt x="410" y="442"/>
                    <a:pt x="1082" y="692"/>
                  </a:cubicBezTo>
                  <a:cubicBezTo>
                    <a:pt x="1752" y="942"/>
                    <a:pt x="1923" y="1033"/>
                    <a:pt x="2343" y="1159"/>
                  </a:cubicBezTo>
                  <a:cubicBezTo>
                    <a:pt x="2765" y="1283"/>
                    <a:pt x="3640" y="1488"/>
                    <a:pt x="3640" y="1488"/>
                  </a:cubicBezTo>
                  <a:cubicBezTo>
                    <a:pt x="3640" y="1488"/>
                    <a:pt x="2548" y="942"/>
                    <a:pt x="2093" y="692"/>
                  </a:cubicBezTo>
                  <a:cubicBezTo>
                    <a:pt x="1627" y="442"/>
                    <a:pt x="1456" y="192"/>
                    <a:pt x="922" y="67"/>
                  </a:cubicBezTo>
                  <a:cubicBezTo>
                    <a:pt x="699" y="16"/>
                    <a:pt x="505" y="0"/>
                    <a:pt x="3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37"/>
            <p:cNvSpPr/>
            <p:nvPr/>
          </p:nvSpPr>
          <p:spPr>
            <a:xfrm>
              <a:off x="5550845" y="3135047"/>
              <a:ext cx="124004" cy="165201"/>
            </a:xfrm>
            <a:custGeom>
              <a:avLst/>
              <a:gdLst/>
              <a:ahLst/>
              <a:cxnLst/>
              <a:rect l="l" t="t" r="r" b="b"/>
              <a:pathLst>
                <a:path w="900" h="1199" extrusionOk="0">
                  <a:moveTo>
                    <a:pt x="51" y="1"/>
                  </a:moveTo>
                  <a:cubicBezTo>
                    <a:pt x="17" y="1"/>
                    <a:pt x="0" y="26"/>
                    <a:pt x="0" y="92"/>
                  </a:cubicBezTo>
                  <a:cubicBezTo>
                    <a:pt x="0" y="92"/>
                    <a:pt x="58" y="490"/>
                    <a:pt x="137" y="661"/>
                  </a:cubicBezTo>
                  <a:cubicBezTo>
                    <a:pt x="228" y="820"/>
                    <a:pt x="376" y="990"/>
                    <a:pt x="478" y="1059"/>
                  </a:cubicBezTo>
                  <a:cubicBezTo>
                    <a:pt x="563" y="1106"/>
                    <a:pt x="662" y="1199"/>
                    <a:pt x="733" y="1199"/>
                  </a:cubicBezTo>
                  <a:cubicBezTo>
                    <a:pt x="748" y="1199"/>
                    <a:pt x="762" y="1194"/>
                    <a:pt x="774" y="1184"/>
                  </a:cubicBezTo>
                  <a:cubicBezTo>
                    <a:pt x="831" y="1116"/>
                    <a:pt x="899" y="968"/>
                    <a:pt x="808" y="798"/>
                  </a:cubicBezTo>
                  <a:cubicBezTo>
                    <a:pt x="728" y="638"/>
                    <a:pt x="308" y="115"/>
                    <a:pt x="182" y="47"/>
                  </a:cubicBezTo>
                  <a:cubicBezTo>
                    <a:pt x="124" y="20"/>
                    <a:pt x="80" y="1"/>
                    <a:pt x="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37"/>
            <p:cNvSpPr/>
            <p:nvPr/>
          </p:nvSpPr>
          <p:spPr>
            <a:xfrm>
              <a:off x="5400387" y="3038049"/>
              <a:ext cx="103612" cy="175397"/>
            </a:xfrm>
            <a:custGeom>
              <a:avLst/>
              <a:gdLst/>
              <a:ahLst/>
              <a:cxnLst/>
              <a:rect l="l" t="t" r="r" b="b"/>
              <a:pathLst>
                <a:path w="752" h="1273" extrusionOk="0">
                  <a:moveTo>
                    <a:pt x="149" y="0"/>
                  </a:moveTo>
                  <a:cubicBezTo>
                    <a:pt x="149" y="0"/>
                    <a:pt x="1" y="102"/>
                    <a:pt x="23" y="170"/>
                  </a:cubicBezTo>
                  <a:cubicBezTo>
                    <a:pt x="23" y="170"/>
                    <a:pt x="46" y="671"/>
                    <a:pt x="205" y="898"/>
                  </a:cubicBezTo>
                  <a:cubicBezTo>
                    <a:pt x="349" y="1089"/>
                    <a:pt x="516" y="1273"/>
                    <a:pt x="620" y="1273"/>
                  </a:cubicBezTo>
                  <a:cubicBezTo>
                    <a:pt x="640" y="1273"/>
                    <a:pt x="657" y="1266"/>
                    <a:pt x="672" y="1251"/>
                  </a:cubicBezTo>
                  <a:cubicBezTo>
                    <a:pt x="751" y="1171"/>
                    <a:pt x="751" y="751"/>
                    <a:pt x="672" y="580"/>
                  </a:cubicBezTo>
                  <a:cubicBezTo>
                    <a:pt x="581" y="421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37"/>
            <p:cNvSpPr/>
            <p:nvPr/>
          </p:nvSpPr>
          <p:spPr>
            <a:xfrm>
              <a:off x="5190409" y="3005670"/>
              <a:ext cx="172504" cy="124693"/>
            </a:xfrm>
            <a:custGeom>
              <a:avLst/>
              <a:gdLst/>
              <a:ahLst/>
              <a:cxnLst/>
              <a:rect l="l" t="t" r="r" b="b"/>
              <a:pathLst>
                <a:path w="1252" h="905" extrusionOk="0">
                  <a:moveTo>
                    <a:pt x="92" y="1"/>
                  </a:moveTo>
                  <a:cubicBezTo>
                    <a:pt x="38" y="1"/>
                    <a:pt x="3" y="13"/>
                    <a:pt x="1" y="41"/>
                  </a:cubicBezTo>
                  <a:cubicBezTo>
                    <a:pt x="1" y="41"/>
                    <a:pt x="160" y="440"/>
                    <a:pt x="387" y="565"/>
                  </a:cubicBezTo>
                  <a:cubicBezTo>
                    <a:pt x="592" y="672"/>
                    <a:pt x="1022" y="904"/>
                    <a:pt x="1162" y="904"/>
                  </a:cubicBezTo>
                  <a:cubicBezTo>
                    <a:pt x="1186" y="904"/>
                    <a:pt x="1201" y="898"/>
                    <a:pt x="1206" y="883"/>
                  </a:cubicBezTo>
                  <a:cubicBezTo>
                    <a:pt x="1252" y="781"/>
                    <a:pt x="910" y="314"/>
                    <a:pt x="774" y="213"/>
                  </a:cubicBezTo>
                  <a:cubicBezTo>
                    <a:pt x="660" y="133"/>
                    <a:pt x="271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37"/>
            <p:cNvSpPr/>
            <p:nvPr/>
          </p:nvSpPr>
          <p:spPr>
            <a:xfrm>
              <a:off x="5434833" y="3355635"/>
              <a:ext cx="207087" cy="68340"/>
            </a:xfrm>
            <a:custGeom>
              <a:avLst/>
              <a:gdLst/>
              <a:ahLst/>
              <a:cxnLst/>
              <a:rect l="l" t="t" r="r" b="b"/>
              <a:pathLst>
                <a:path w="1503" h="496" extrusionOk="0">
                  <a:moveTo>
                    <a:pt x="998" y="0"/>
                  </a:moveTo>
                  <a:cubicBezTo>
                    <a:pt x="913" y="0"/>
                    <a:pt x="831" y="4"/>
                    <a:pt x="774" y="15"/>
                  </a:cubicBezTo>
                  <a:cubicBezTo>
                    <a:pt x="604" y="61"/>
                    <a:pt x="205" y="163"/>
                    <a:pt x="104" y="266"/>
                  </a:cubicBezTo>
                  <a:cubicBezTo>
                    <a:pt x="1" y="368"/>
                    <a:pt x="149" y="459"/>
                    <a:pt x="319" y="481"/>
                  </a:cubicBezTo>
                  <a:cubicBezTo>
                    <a:pt x="374" y="489"/>
                    <a:pt x="469" y="496"/>
                    <a:pt x="577" y="496"/>
                  </a:cubicBezTo>
                  <a:cubicBezTo>
                    <a:pt x="781" y="496"/>
                    <a:pt x="1031" y="472"/>
                    <a:pt x="1150" y="390"/>
                  </a:cubicBezTo>
                  <a:cubicBezTo>
                    <a:pt x="1343" y="266"/>
                    <a:pt x="1502" y="38"/>
                    <a:pt x="1343" y="15"/>
                  </a:cubicBezTo>
                  <a:cubicBezTo>
                    <a:pt x="1343" y="15"/>
                    <a:pt x="1166" y="0"/>
                    <a:pt x="9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37"/>
            <p:cNvSpPr/>
            <p:nvPr/>
          </p:nvSpPr>
          <p:spPr>
            <a:xfrm>
              <a:off x="5209285" y="3304518"/>
              <a:ext cx="239879" cy="72474"/>
            </a:xfrm>
            <a:custGeom>
              <a:avLst/>
              <a:gdLst/>
              <a:ahLst/>
              <a:cxnLst/>
              <a:rect l="l" t="t" r="r" b="b"/>
              <a:pathLst>
                <a:path w="1741" h="526" extrusionOk="0">
                  <a:moveTo>
                    <a:pt x="1260" y="1"/>
                  </a:moveTo>
                  <a:cubicBezTo>
                    <a:pt x="1189" y="1"/>
                    <a:pt x="1100" y="3"/>
                    <a:pt x="990" y="11"/>
                  </a:cubicBezTo>
                  <a:cubicBezTo>
                    <a:pt x="649" y="33"/>
                    <a:pt x="490" y="11"/>
                    <a:pt x="364" y="113"/>
                  </a:cubicBezTo>
                  <a:cubicBezTo>
                    <a:pt x="239" y="215"/>
                    <a:pt x="0" y="329"/>
                    <a:pt x="91" y="409"/>
                  </a:cubicBezTo>
                  <a:cubicBezTo>
                    <a:pt x="153" y="471"/>
                    <a:pt x="408" y="526"/>
                    <a:pt x="705" y="526"/>
                  </a:cubicBezTo>
                  <a:cubicBezTo>
                    <a:pt x="790" y="526"/>
                    <a:pt x="879" y="521"/>
                    <a:pt x="967" y="511"/>
                  </a:cubicBezTo>
                  <a:cubicBezTo>
                    <a:pt x="1365" y="477"/>
                    <a:pt x="1615" y="409"/>
                    <a:pt x="1683" y="306"/>
                  </a:cubicBezTo>
                  <a:cubicBezTo>
                    <a:pt x="1741" y="204"/>
                    <a:pt x="1570" y="11"/>
                    <a:pt x="1468" y="11"/>
                  </a:cubicBezTo>
                  <a:cubicBezTo>
                    <a:pt x="1468" y="11"/>
                    <a:pt x="1402" y="1"/>
                    <a:pt x="1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37"/>
            <p:cNvSpPr/>
            <p:nvPr/>
          </p:nvSpPr>
          <p:spPr>
            <a:xfrm>
              <a:off x="5093273" y="3210276"/>
              <a:ext cx="174157" cy="77020"/>
            </a:xfrm>
            <a:custGeom>
              <a:avLst/>
              <a:gdLst/>
              <a:ahLst/>
              <a:cxnLst/>
              <a:rect l="l" t="t" r="r" b="b"/>
              <a:pathLst>
                <a:path w="1264" h="559" extrusionOk="0">
                  <a:moveTo>
                    <a:pt x="445" y="1"/>
                  </a:moveTo>
                  <a:cubicBezTo>
                    <a:pt x="433" y="1"/>
                    <a:pt x="422" y="1"/>
                    <a:pt x="410" y="1"/>
                  </a:cubicBezTo>
                  <a:cubicBezTo>
                    <a:pt x="273" y="12"/>
                    <a:pt x="137" y="24"/>
                    <a:pt x="12" y="35"/>
                  </a:cubicBezTo>
                  <a:lnTo>
                    <a:pt x="0" y="467"/>
                  </a:lnTo>
                  <a:cubicBezTo>
                    <a:pt x="210" y="520"/>
                    <a:pt x="440" y="559"/>
                    <a:pt x="618" y="559"/>
                  </a:cubicBezTo>
                  <a:cubicBezTo>
                    <a:pt x="672" y="559"/>
                    <a:pt x="721" y="555"/>
                    <a:pt x="763" y="547"/>
                  </a:cubicBezTo>
                  <a:cubicBezTo>
                    <a:pt x="1115" y="490"/>
                    <a:pt x="1263" y="490"/>
                    <a:pt x="1263" y="399"/>
                  </a:cubicBezTo>
                  <a:cubicBezTo>
                    <a:pt x="1263" y="320"/>
                    <a:pt x="1183" y="171"/>
                    <a:pt x="1036" y="149"/>
                  </a:cubicBezTo>
                  <a:cubicBezTo>
                    <a:pt x="1036" y="149"/>
                    <a:pt x="761" y="1"/>
                    <a:pt x="4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37"/>
            <p:cNvSpPr/>
            <p:nvPr/>
          </p:nvSpPr>
          <p:spPr>
            <a:xfrm>
              <a:off x="5710671" y="2702689"/>
              <a:ext cx="258756" cy="158312"/>
            </a:xfrm>
            <a:custGeom>
              <a:avLst/>
              <a:gdLst/>
              <a:ahLst/>
              <a:cxnLst/>
              <a:rect l="l" t="t" r="r" b="b"/>
              <a:pathLst>
                <a:path w="1878" h="1149" extrusionOk="0">
                  <a:moveTo>
                    <a:pt x="513" y="0"/>
                  </a:moveTo>
                  <a:cubicBezTo>
                    <a:pt x="319" y="46"/>
                    <a:pt x="149" y="80"/>
                    <a:pt x="0" y="114"/>
                  </a:cubicBezTo>
                  <a:cubicBezTo>
                    <a:pt x="364" y="433"/>
                    <a:pt x="490" y="706"/>
                    <a:pt x="979" y="921"/>
                  </a:cubicBezTo>
                  <a:cubicBezTo>
                    <a:pt x="1445" y="1139"/>
                    <a:pt x="1807" y="1149"/>
                    <a:pt x="1868" y="1149"/>
                  </a:cubicBezTo>
                  <a:cubicBezTo>
                    <a:pt x="1874" y="1149"/>
                    <a:pt x="1877" y="1149"/>
                    <a:pt x="1877" y="1149"/>
                  </a:cubicBezTo>
                  <a:cubicBezTo>
                    <a:pt x="1877" y="1149"/>
                    <a:pt x="1547" y="660"/>
                    <a:pt x="945" y="273"/>
                  </a:cubicBezTo>
                  <a:cubicBezTo>
                    <a:pt x="763" y="160"/>
                    <a:pt x="626" y="80"/>
                    <a:pt x="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37"/>
            <p:cNvSpPr/>
            <p:nvPr/>
          </p:nvSpPr>
          <p:spPr>
            <a:xfrm>
              <a:off x="5539960" y="2748019"/>
              <a:ext cx="42299" cy="33481"/>
            </a:xfrm>
            <a:custGeom>
              <a:avLst/>
              <a:gdLst/>
              <a:ahLst/>
              <a:cxnLst/>
              <a:rect l="l" t="t" r="r" b="b"/>
              <a:pathLst>
                <a:path w="307" h="243" extrusionOk="0">
                  <a:moveTo>
                    <a:pt x="307" y="1"/>
                  </a:moveTo>
                  <a:lnTo>
                    <a:pt x="0" y="35"/>
                  </a:lnTo>
                  <a:cubicBezTo>
                    <a:pt x="46" y="104"/>
                    <a:pt x="79" y="149"/>
                    <a:pt x="102" y="172"/>
                  </a:cubicBezTo>
                  <a:cubicBezTo>
                    <a:pt x="162" y="214"/>
                    <a:pt x="206" y="243"/>
                    <a:pt x="238" y="243"/>
                  </a:cubicBezTo>
                  <a:cubicBezTo>
                    <a:pt x="267" y="243"/>
                    <a:pt x="285" y="219"/>
                    <a:pt x="296" y="160"/>
                  </a:cubicBezTo>
                  <a:cubicBezTo>
                    <a:pt x="296" y="160"/>
                    <a:pt x="307" y="92"/>
                    <a:pt x="3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37"/>
            <p:cNvSpPr/>
            <p:nvPr/>
          </p:nvSpPr>
          <p:spPr>
            <a:xfrm>
              <a:off x="5624558" y="2718258"/>
              <a:ext cx="94105" cy="185180"/>
            </a:xfrm>
            <a:custGeom>
              <a:avLst/>
              <a:gdLst/>
              <a:ahLst/>
              <a:cxnLst/>
              <a:rect l="l" t="t" r="r" b="b"/>
              <a:pathLst>
                <a:path w="683" h="1344" extrusionOk="0">
                  <a:moveTo>
                    <a:pt x="219" y="1"/>
                  </a:moveTo>
                  <a:cubicBezTo>
                    <a:pt x="206" y="1"/>
                    <a:pt x="194" y="4"/>
                    <a:pt x="182" y="12"/>
                  </a:cubicBezTo>
                  <a:cubicBezTo>
                    <a:pt x="91" y="80"/>
                    <a:pt x="0" y="490"/>
                    <a:pt x="57" y="672"/>
                  </a:cubicBezTo>
                  <a:cubicBezTo>
                    <a:pt x="102" y="854"/>
                    <a:pt x="455" y="1343"/>
                    <a:pt x="455" y="1343"/>
                  </a:cubicBezTo>
                  <a:cubicBezTo>
                    <a:pt x="455" y="1343"/>
                    <a:pt x="615" y="1275"/>
                    <a:pt x="603" y="1207"/>
                  </a:cubicBezTo>
                  <a:cubicBezTo>
                    <a:pt x="603" y="1207"/>
                    <a:pt x="683" y="706"/>
                    <a:pt x="569" y="456"/>
                  </a:cubicBezTo>
                  <a:cubicBezTo>
                    <a:pt x="458" y="224"/>
                    <a:pt x="320" y="1"/>
                    <a:pt x="2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37"/>
            <p:cNvSpPr/>
            <p:nvPr/>
          </p:nvSpPr>
          <p:spPr>
            <a:xfrm>
              <a:off x="5757655" y="2826141"/>
              <a:ext cx="150596" cy="152801"/>
            </a:xfrm>
            <a:custGeom>
              <a:avLst/>
              <a:gdLst/>
              <a:ahLst/>
              <a:cxnLst/>
              <a:rect l="l" t="t" r="r" b="b"/>
              <a:pathLst>
                <a:path w="1093" h="1109" extrusionOk="0">
                  <a:moveTo>
                    <a:pt x="98" y="1"/>
                  </a:moveTo>
                  <a:cubicBezTo>
                    <a:pt x="85" y="1"/>
                    <a:pt x="75" y="5"/>
                    <a:pt x="69" y="14"/>
                  </a:cubicBezTo>
                  <a:cubicBezTo>
                    <a:pt x="1" y="116"/>
                    <a:pt x="240" y="628"/>
                    <a:pt x="365" y="765"/>
                  </a:cubicBezTo>
                  <a:cubicBezTo>
                    <a:pt x="471" y="871"/>
                    <a:pt x="888" y="1108"/>
                    <a:pt x="1040" y="1108"/>
                  </a:cubicBezTo>
                  <a:cubicBezTo>
                    <a:pt x="1067" y="1108"/>
                    <a:pt x="1086" y="1101"/>
                    <a:pt x="1092" y="1083"/>
                  </a:cubicBezTo>
                  <a:cubicBezTo>
                    <a:pt x="1092" y="1083"/>
                    <a:pt x="1001" y="662"/>
                    <a:pt x="797" y="492"/>
                  </a:cubicBezTo>
                  <a:cubicBezTo>
                    <a:pt x="623" y="338"/>
                    <a:pt x="219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37"/>
            <p:cNvSpPr/>
            <p:nvPr/>
          </p:nvSpPr>
          <p:spPr>
            <a:xfrm>
              <a:off x="5879867" y="2703240"/>
              <a:ext cx="257102" cy="94381"/>
            </a:xfrm>
            <a:custGeom>
              <a:avLst/>
              <a:gdLst/>
              <a:ahLst/>
              <a:cxnLst/>
              <a:rect l="l" t="t" r="r" b="b"/>
              <a:pathLst>
                <a:path w="1866" h="685" extrusionOk="0">
                  <a:moveTo>
                    <a:pt x="163" y="0"/>
                  </a:moveTo>
                  <a:cubicBezTo>
                    <a:pt x="64" y="0"/>
                    <a:pt x="18" y="10"/>
                    <a:pt x="13" y="53"/>
                  </a:cubicBezTo>
                  <a:cubicBezTo>
                    <a:pt x="1" y="133"/>
                    <a:pt x="46" y="292"/>
                    <a:pt x="183" y="349"/>
                  </a:cubicBezTo>
                  <a:cubicBezTo>
                    <a:pt x="183" y="349"/>
                    <a:pt x="445" y="565"/>
                    <a:pt x="774" y="611"/>
                  </a:cubicBezTo>
                  <a:cubicBezTo>
                    <a:pt x="1044" y="648"/>
                    <a:pt x="1313" y="685"/>
                    <a:pt x="1502" y="685"/>
                  </a:cubicBezTo>
                  <a:cubicBezTo>
                    <a:pt x="1544" y="685"/>
                    <a:pt x="1582" y="683"/>
                    <a:pt x="1616" y="679"/>
                  </a:cubicBezTo>
                  <a:cubicBezTo>
                    <a:pt x="1798" y="656"/>
                    <a:pt x="1866" y="599"/>
                    <a:pt x="1752" y="520"/>
                  </a:cubicBezTo>
                  <a:cubicBezTo>
                    <a:pt x="1650" y="429"/>
                    <a:pt x="900" y="19"/>
                    <a:pt x="536" y="7"/>
                  </a:cubicBezTo>
                  <a:cubicBezTo>
                    <a:pt x="368" y="7"/>
                    <a:pt x="247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37"/>
            <p:cNvSpPr/>
            <p:nvPr/>
          </p:nvSpPr>
          <p:spPr>
            <a:xfrm>
              <a:off x="5718525" y="3797913"/>
              <a:ext cx="233541" cy="401360"/>
            </a:xfrm>
            <a:custGeom>
              <a:avLst/>
              <a:gdLst/>
              <a:ahLst/>
              <a:cxnLst/>
              <a:rect l="l" t="t" r="r" b="b"/>
              <a:pathLst>
                <a:path w="1695" h="2913" extrusionOk="0">
                  <a:moveTo>
                    <a:pt x="1" y="1"/>
                  </a:moveTo>
                  <a:cubicBezTo>
                    <a:pt x="12" y="35"/>
                    <a:pt x="524" y="1104"/>
                    <a:pt x="729" y="1582"/>
                  </a:cubicBezTo>
                  <a:cubicBezTo>
                    <a:pt x="933" y="2060"/>
                    <a:pt x="911" y="2366"/>
                    <a:pt x="1263" y="2799"/>
                  </a:cubicBezTo>
                  <a:cubicBezTo>
                    <a:pt x="1297" y="2844"/>
                    <a:pt x="1320" y="2879"/>
                    <a:pt x="1354" y="2912"/>
                  </a:cubicBezTo>
                  <a:cubicBezTo>
                    <a:pt x="1490" y="2765"/>
                    <a:pt x="1593" y="2651"/>
                    <a:pt x="1695" y="2537"/>
                  </a:cubicBezTo>
                  <a:cubicBezTo>
                    <a:pt x="1649" y="2435"/>
                    <a:pt x="1581" y="2321"/>
                    <a:pt x="1513" y="2196"/>
                  </a:cubicBezTo>
                  <a:cubicBezTo>
                    <a:pt x="1138" y="1593"/>
                    <a:pt x="1058" y="1423"/>
                    <a:pt x="808" y="1059"/>
                  </a:cubicBezTo>
                  <a:cubicBezTo>
                    <a:pt x="558" y="706"/>
                    <a:pt x="12" y="2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37"/>
            <p:cNvSpPr/>
            <p:nvPr/>
          </p:nvSpPr>
          <p:spPr>
            <a:xfrm>
              <a:off x="5649634" y="3827674"/>
              <a:ext cx="70545" cy="190829"/>
            </a:xfrm>
            <a:custGeom>
              <a:avLst/>
              <a:gdLst/>
              <a:ahLst/>
              <a:cxnLst/>
              <a:rect l="l" t="t" r="r" b="b"/>
              <a:pathLst>
                <a:path w="512" h="1385" extrusionOk="0">
                  <a:moveTo>
                    <a:pt x="305" y="1"/>
                  </a:moveTo>
                  <a:cubicBezTo>
                    <a:pt x="302" y="1"/>
                    <a:pt x="299" y="1"/>
                    <a:pt x="296" y="1"/>
                  </a:cubicBezTo>
                  <a:cubicBezTo>
                    <a:pt x="216" y="12"/>
                    <a:pt x="69" y="92"/>
                    <a:pt x="34" y="274"/>
                  </a:cubicBezTo>
                  <a:cubicBezTo>
                    <a:pt x="0" y="456"/>
                    <a:pt x="0" y="1127"/>
                    <a:pt x="69" y="1252"/>
                  </a:cubicBezTo>
                  <a:cubicBezTo>
                    <a:pt x="105" y="1332"/>
                    <a:pt x="132" y="1385"/>
                    <a:pt x="168" y="1385"/>
                  </a:cubicBezTo>
                  <a:cubicBezTo>
                    <a:pt x="188" y="1385"/>
                    <a:pt x="210" y="1368"/>
                    <a:pt x="239" y="1332"/>
                  </a:cubicBezTo>
                  <a:cubicBezTo>
                    <a:pt x="239" y="1332"/>
                    <a:pt x="433" y="979"/>
                    <a:pt x="466" y="797"/>
                  </a:cubicBezTo>
                  <a:cubicBezTo>
                    <a:pt x="512" y="616"/>
                    <a:pt x="501" y="388"/>
                    <a:pt x="455" y="274"/>
                  </a:cubicBezTo>
                  <a:cubicBezTo>
                    <a:pt x="411" y="164"/>
                    <a:pt x="389" y="1"/>
                    <a:pt x="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37"/>
            <p:cNvSpPr/>
            <p:nvPr/>
          </p:nvSpPr>
          <p:spPr>
            <a:xfrm>
              <a:off x="5704333" y="3997008"/>
              <a:ext cx="83221" cy="180495"/>
            </a:xfrm>
            <a:custGeom>
              <a:avLst/>
              <a:gdLst/>
              <a:ahLst/>
              <a:cxnLst/>
              <a:rect l="l" t="t" r="r" b="b"/>
              <a:pathLst>
                <a:path w="604" h="1310" extrusionOk="0">
                  <a:moveTo>
                    <a:pt x="462" y="0"/>
                  </a:moveTo>
                  <a:cubicBezTo>
                    <a:pt x="460" y="0"/>
                    <a:pt x="458" y="0"/>
                    <a:pt x="456" y="1"/>
                  </a:cubicBezTo>
                  <a:cubicBezTo>
                    <a:pt x="331" y="12"/>
                    <a:pt x="81" y="342"/>
                    <a:pt x="36" y="524"/>
                  </a:cubicBezTo>
                  <a:cubicBezTo>
                    <a:pt x="1" y="706"/>
                    <a:pt x="92" y="1308"/>
                    <a:pt x="92" y="1308"/>
                  </a:cubicBezTo>
                  <a:cubicBezTo>
                    <a:pt x="92" y="1308"/>
                    <a:pt x="107" y="1309"/>
                    <a:pt x="130" y="1309"/>
                  </a:cubicBezTo>
                  <a:cubicBezTo>
                    <a:pt x="185" y="1309"/>
                    <a:pt x="281" y="1303"/>
                    <a:pt x="297" y="1263"/>
                  </a:cubicBezTo>
                  <a:cubicBezTo>
                    <a:pt x="297" y="1263"/>
                    <a:pt x="581" y="853"/>
                    <a:pt x="592" y="569"/>
                  </a:cubicBezTo>
                  <a:cubicBezTo>
                    <a:pt x="604" y="290"/>
                    <a:pt x="571" y="0"/>
                    <a:pt x="4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37"/>
            <p:cNvSpPr/>
            <p:nvPr/>
          </p:nvSpPr>
          <p:spPr>
            <a:xfrm>
              <a:off x="5804638" y="4145398"/>
              <a:ext cx="70820" cy="136956"/>
            </a:xfrm>
            <a:custGeom>
              <a:avLst/>
              <a:gdLst/>
              <a:ahLst/>
              <a:cxnLst/>
              <a:rect l="l" t="t" r="r" b="b"/>
              <a:pathLst>
                <a:path w="514" h="994" extrusionOk="0">
                  <a:moveTo>
                    <a:pt x="140" y="0"/>
                  </a:moveTo>
                  <a:cubicBezTo>
                    <a:pt x="135" y="0"/>
                    <a:pt x="131" y="1"/>
                    <a:pt x="126" y="4"/>
                  </a:cubicBezTo>
                  <a:cubicBezTo>
                    <a:pt x="24" y="61"/>
                    <a:pt x="1" y="630"/>
                    <a:pt x="58" y="812"/>
                  </a:cubicBezTo>
                  <a:cubicBezTo>
                    <a:pt x="69" y="857"/>
                    <a:pt x="104" y="925"/>
                    <a:pt x="149" y="994"/>
                  </a:cubicBezTo>
                  <a:cubicBezTo>
                    <a:pt x="297" y="857"/>
                    <a:pt x="410" y="732"/>
                    <a:pt x="513" y="630"/>
                  </a:cubicBezTo>
                  <a:cubicBezTo>
                    <a:pt x="405" y="371"/>
                    <a:pt x="22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37"/>
            <p:cNvSpPr/>
            <p:nvPr/>
          </p:nvSpPr>
          <p:spPr>
            <a:xfrm>
              <a:off x="5743050" y="3777522"/>
              <a:ext cx="190278" cy="103750"/>
            </a:xfrm>
            <a:custGeom>
              <a:avLst/>
              <a:gdLst/>
              <a:ahLst/>
              <a:cxnLst/>
              <a:rect l="l" t="t" r="r" b="b"/>
              <a:pathLst>
                <a:path w="1381" h="753" extrusionOk="0">
                  <a:moveTo>
                    <a:pt x="448" y="0"/>
                  </a:moveTo>
                  <a:cubicBezTo>
                    <a:pt x="232" y="0"/>
                    <a:pt x="0" y="77"/>
                    <a:pt x="107" y="183"/>
                  </a:cubicBezTo>
                  <a:cubicBezTo>
                    <a:pt x="107" y="183"/>
                    <a:pt x="391" y="467"/>
                    <a:pt x="551" y="536"/>
                  </a:cubicBezTo>
                  <a:cubicBezTo>
                    <a:pt x="705" y="602"/>
                    <a:pt x="1060" y="753"/>
                    <a:pt x="1218" y="753"/>
                  </a:cubicBezTo>
                  <a:cubicBezTo>
                    <a:pt x="1223" y="753"/>
                    <a:pt x="1228" y="752"/>
                    <a:pt x="1233" y="752"/>
                  </a:cubicBezTo>
                  <a:cubicBezTo>
                    <a:pt x="1380" y="729"/>
                    <a:pt x="1312" y="581"/>
                    <a:pt x="1198" y="456"/>
                  </a:cubicBezTo>
                  <a:cubicBezTo>
                    <a:pt x="1085" y="343"/>
                    <a:pt x="710" y="24"/>
                    <a:pt x="493" y="1"/>
                  </a:cubicBezTo>
                  <a:cubicBezTo>
                    <a:pt x="478" y="1"/>
                    <a:pt x="463" y="0"/>
                    <a:pt x="4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37"/>
            <p:cNvSpPr/>
            <p:nvPr/>
          </p:nvSpPr>
          <p:spPr>
            <a:xfrm>
              <a:off x="5875320" y="3920952"/>
              <a:ext cx="198269" cy="136129"/>
            </a:xfrm>
            <a:custGeom>
              <a:avLst/>
              <a:gdLst/>
              <a:ahLst/>
              <a:cxnLst/>
              <a:rect l="l" t="t" r="r" b="b"/>
              <a:pathLst>
                <a:path w="1439" h="988" extrusionOk="0">
                  <a:moveTo>
                    <a:pt x="163" y="0"/>
                  </a:moveTo>
                  <a:cubicBezTo>
                    <a:pt x="145" y="0"/>
                    <a:pt x="128" y="2"/>
                    <a:pt x="114" y="7"/>
                  </a:cubicBezTo>
                  <a:cubicBezTo>
                    <a:pt x="0" y="52"/>
                    <a:pt x="23" y="302"/>
                    <a:pt x="102" y="371"/>
                  </a:cubicBezTo>
                  <a:cubicBezTo>
                    <a:pt x="102" y="371"/>
                    <a:pt x="205" y="484"/>
                    <a:pt x="478" y="666"/>
                  </a:cubicBezTo>
                  <a:cubicBezTo>
                    <a:pt x="739" y="851"/>
                    <a:pt x="864" y="974"/>
                    <a:pt x="1014" y="974"/>
                  </a:cubicBezTo>
                  <a:cubicBezTo>
                    <a:pt x="1021" y="974"/>
                    <a:pt x="1028" y="974"/>
                    <a:pt x="1035" y="973"/>
                  </a:cubicBezTo>
                  <a:cubicBezTo>
                    <a:pt x="1120" y="973"/>
                    <a:pt x="1223" y="987"/>
                    <a:pt x="1303" y="987"/>
                  </a:cubicBezTo>
                  <a:cubicBezTo>
                    <a:pt x="1382" y="987"/>
                    <a:pt x="1439" y="973"/>
                    <a:pt x="1433" y="917"/>
                  </a:cubicBezTo>
                  <a:cubicBezTo>
                    <a:pt x="1421" y="791"/>
                    <a:pt x="1148" y="495"/>
                    <a:pt x="807" y="291"/>
                  </a:cubicBezTo>
                  <a:cubicBezTo>
                    <a:pt x="509" y="102"/>
                    <a:pt x="290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37"/>
            <p:cNvSpPr/>
            <p:nvPr/>
          </p:nvSpPr>
          <p:spPr>
            <a:xfrm>
              <a:off x="5969287" y="4089872"/>
              <a:ext cx="31414" cy="35823"/>
            </a:xfrm>
            <a:custGeom>
              <a:avLst/>
              <a:gdLst/>
              <a:ahLst/>
              <a:cxnLst/>
              <a:rect l="l" t="t" r="r" b="b"/>
              <a:pathLst>
                <a:path w="228" h="260" extrusionOk="0">
                  <a:moveTo>
                    <a:pt x="105" y="0"/>
                  </a:moveTo>
                  <a:cubicBezTo>
                    <a:pt x="86" y="0"/>
                    <a:pt x="71" y="7"/>
                    <a:pt x="57" y="20"/>
                  </a:cubicBezTo>
                  <a:cubicBezTo>
                    <a:pt x="23" y="65"/>
                    <a:pt x="0" y="168"/>
                    <a:pt x="23" y="259"/>
                  </a:cubicBezTo>
                  <a:cubicBezTo>
                    <a:pt x="91" y="191"/>
                    <a:pt x="148" y="123"/>
                    <a:pt x="228" y="43"/>
                  </a:cubicBezTo>
                  <a:cubicBezTo>
                    <a:pt x="173" y="15"/>
                    <a:pt x="134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37"/>
            <p:cNvSpPr/>
            <p:nvPr/>
          </p:nvSpPr>
          <p:spPr>
            <a:xfrm>
              <a:off x="5079219" y="4313629"/>
              <a:ext cx="277494" cy="413761"/>
            </a:xfrm>
            <a:custGeom>
              <a:avLst/>
              <a:gdLst/>
              <a:ahLst/>
              <a:cxnLst/>
              <a:rect l="l" t="t" r="r" b="b"/>
              <a:pathLst>
                <a:path w="2014" h="3003" extrusionOk="0">
                  <a:moveTo>
                    <a:pt x="2013" y="0"/>
                  </a:moveTo>
                  <a:lnTo>
                    <a:pt x="2013" y="0"/>
                  </a:lnTo>
                  <a:cubicBezTo>
                    <a:pt x="1990" y="23"/>
                    <a:pt x="1229" y="933"/>
                    <a:pt x="876" y="1319"/>
                  </a:cubicBezTo>
                  <a:cubicBezTo>
                    <a:pt x="535" y="1706"/>
                    <a:pt x="251" y="1808"/>
                    <a:pt x="1" y="2286"/>
                  </a:cubicBezTo>
                  <a:lnTo>
                    <a:pt x="1" y="3003"/>
                  </a:lnTo>
                  <a:cubicBezTo>
                    <a:pt x="182" y="2854"/>
                    <a:pt x="421" y="2616"/>
                    <a:pt x="637" y="2297"/>
                  </a:cubicBezTo>
                  <a:cubicBezTo>
                    <a:pt x="1047" y="1706"/>
                    <a:pt x="1161" y="1558"/>
                    <a:pt x="1388" y="1183"/>
                  </a:cubicBezTo>
                  <a:cubicBezTo>
                    <a:pt x="1604" y="807"/>
                    <a:pt x="2002" y="23"/>
                    <a:pt x="2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37"/>
            <p:cNvSpPr/>
            <p:nvPr/>
          </p:nvSpPr>
          <p:spPr>
            <a:xfrm>
              <a:off x="5130887" y="4282215"/>
              <a:ext cx="194411" cy="89559"/>
            </a:xfrm>
            <a:custGeom>
              <a:avLst/>
              <a:gdLst/>
              <a:ahLst/>
              <a:cxnLst/>
              <a:rect l="l" t="t" r="r" b="b"/>
              <a:pathLst>
                <a:path w="1411" h="650" extrusionOk="0">
                  <a:moveTo>
                    <a:pt x="1090" y="0"/>
                  </a:moveTo>
                  <a:cubicBezTo>
                    <a:pt x="1062" y="0"/>
                    <a:pt x="1032" y="4"/>
                    <a:pt x="1001" y="11"/>
                  </a:cubicBezTo>
                  <a:cubicBezTo>
                    <a:pt x="819" y="57"/>
                    <a:pt x="217" y="330"/>
                    <a:pt x="126" y="444"/>
                  </a:cubicBezTo>
                  <a:cubicBezTo>
                    <a:pt x="35" y="546"/>
                    <a:pt x="0" y="603"/>
                    <a:pt x="114" y="637"/>
                  </a:cubicBezTo>
                  <a:cubicBezTo>
                    <a:pt x="114" y="637"/>
                    <a:pt x="260" y="649"/>
                    <a:pt x="416" y="649"/>
                  </a:cubicBezTo>
                  <a:cubicBezTo>
                    <a:pt x="522" y="649"/>
                    <a:pt x="632" y="644"/>
                    <a:pt x="706" y="626"/>
                  </a:cubicBezTo>
                  <a:cubicBezTo>
                    <a:pt x="887" y="580"/>
                    <a:pt x="1081" y="478"/>
                    <a:pt x="1172" y="398"/>
                  </a:cubicBezTo>
                  <a:cubicBezTo>
                    <a:pt x="1251" y="307"/>
                    <a:pt x="1411" y="216"/>
                    <a:pt x="1354" y="137"/>
                  </a:cubicBezTo>
                  <a:cubicBezTo>
                    <a:pt x="1317" y="81"/>
                    <a:pt x="1224" y="0"/>
                    <a:pt x="10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37"/>
            <p:cNvSpPr/>
            <p:nvPr/>
          </p:nvSpPr>
          <p:spPr>
            <a:xfrm>
              <a:off x="5080735" y="4417516"/>
              <a:ext cx="124004" cy="81154"/>
            </a:xfrm>
            <a:custGeom>
              <a:avLst/>
              <a:gdLst/>
              <a:ahLst/>
              <a:cxnLst/>
              <a:rect l="l" t="t" r="r" b="b"/>
              <a:pathLst>
                <a:path w="900" h="589" extrusionOk="0">
                  <a:moveTo>
                    <a:pt x="274" y="0"/>
                  </a:moveTo>
                  <a:cubicBezTo>
                    <a:pt x="240" y="0"/>
                    <a:pt x="209" y="3"/>
                    <a:pt x="182" y="8"/>
                  </a:cubicBezTo>
                  <a:cubicBezTo>
                    <a:pt x="137" y="19"/>
                    <a:pt x="69" y="53"/>
                    <a:pt x="0" y="88"/>
                  </a:cubicBezTo>
                  <a:lnTo>
                    <a:pt x="0" y="588"/>
                  </a:lnTo>
                  <a:cubicBezTo>
                    <a:pt x="126" y="588"/>
                    <a:pt x="273" y="576"/>
                    <a:pt x="376" y="531"/>
                  </a:cubicBezTo>
                  <a:cubicBezTo>
                    <a:pt x="637" y="429"/>
                    <a:pt x="899" y="270"/>
                    <a:pt x="831" y="167"/>
                  </a:cubicBezTo>
                  <a:cubicBezTo>
                    <a:pt x="782" y="80"/>
                    <a:pt x="475" y="0"/>
                    <a:pt x="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37"/>
            <p:cNvSpPr/>
            <p:nvPr/>
          </p:nvSpPr>
          <p:spPr>
            <a:xfrm>
              <a:off x="5079219" y="4551715"/>
              <a:ext cx="6338" cy="17361"/>
            </a:xfrm>
            <a:custGeom>
              <a:avLst/>
              <a:gdLst/>
              <a:ahLst/>
              <a:cxnLst/>
              <a:rect l="l" t="t" r="r" b="b"/>
              <a:pathLst>
                <a:path w="46" h="126" extrusionOk="0">
                  <a:moveTo>
                    <a:pt x="11" y="1"/>
                  </a:moveTo>
                  <a:lnTo>
                    <a:pt x="1" y="125"/>
                  </a:lnTo>
                  <a:cubicBezTo>
                    <a:pt x="34" y="69"/>
                    <a:pt x="46" y="24"/>
                    <a:pt x="23" y="12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37"/>
            <p:cNvSpPr/>
            <p:nvPr/>
          </p:nvSpPr>
          <p:spPr>
            <a:xfrm>
              <a:off x="5350235" y="4345043"/>
              <a:ext cx="72198" cy="187522"/>
            </a:xfrm>
            <a:custGeom>
              <a:avLst/>
              <a:gdLst/>
              <a:ahLst/>
              <a:cxnLst/>
              <a:rect l="l" t="t" r="r" b="b"/>
              <a:pathLst>
                <a:path w="524" h="1361" extrusionOk="0">
                  <a:moveTo>
                    <a:pt x="193" y="1"/>
                  </a:moveTo>
                  <a:cubicBezTo>
                    <a:pt x="166" y="1"/>
                    <a:pt x="143" y="17"/>
                    <a:pt x="126" y="56"/>
                  </a:cubicBezTo>
                  <a:cubicBezTo>
                    <a:pt x="126" y="56"/>
                    <a:pt x="1" y="432"/>
                    <a:pt x="1" y="602"/>
                  </a:cubicBezTo>
                  <a:cubicBezTo>
                    <a:pt x="1" y="773"/>
                    <a:pt x="1" y="1182"/>
                    <a:pt x="81" y="1307"/>
                  </a:cubicBezTo>
                  <a:cubicBezTo>
                    <a:pt x="104" y="1344"/>
                    <a:pt x="131" y="1361"/>
                    <a:pt x="158" y="1361"/>
                  </a:cubicBezTo>
                  <a:cubicBezTo>
                    <a:pt x="223" y="1361"/>
                    <a:pt x="291" y="1271"/>
                    <a:pt x="331" y="1160"/>
                  </a:cubicBezTo>
                  <a:cubicBezTo>
                    <a:pt x="399" y="1000"/>
                    <a:pt x="524" y="534"/>
                    <a:pt x="456" y="318"/>
                  </a:cubicBezTo>
                  <a:cubicBezTo>
                    <a:pt x="396" y="163"/>
                    <a:pt x="276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37"/>
            <p:cNvSpPr/>
            <p:nvPr/>
          </p:nvSpPr>
          <p:spPr>
            <a:xfrm>
              <a:off x="5237392" y="4519199"/>
              <a:ext cx="89559" cy="221830"/>
            </a:xfrm>
            <a:custGeom>
              <a:avLst/>
              <a:gdLst/>
              <a:ahLst/>
              <a:cxnLst/>
              <a:rect l="l" t="t" r="r" b="b"/>
              <a:pathLst>
                <a:path w="650" h="1610" extrusionOk="0">
                  <a:moveTo>
                    <a:pt x="479" y="1"/>
                  </a:moveTo>
                  <a:cubicBezTo>
                    <a:pt x="380" y="1"/>
                    <a:pt x="245" y="91"/>
                    <a:pt x="228" y="169"/>
                  </a:cubicBezTo>
                  <a:cubicBezTo>
                    <a:pt x="228" y="169"/>
                    <a:pt x="172" y="305"/>
                    <a:pt x="114" y="634"/>
                  </a:cubicBezTo>
                  <a:cubicBezTo>
                    <a:pt x="58" y="965"/>
                    <a:pt x="1" y="1124"/>
                    <a:pt x="69" y="1260"/>
                  </a:cubicBezTo>
                  <a:cubicBezTo>
                    <a:pt x="131" y="1393"/>
                    <a:pt x="174" y="1610"/>
                    <a:pt x="257" y="1610"/>
                  </a:cubicBezTo>
                  <a:cubicBezTo>
                    <a:pt x="266" y="1610"/>
                    <a:pt x="275" y="1607"/>
                    <a:pt x="286" y="1602"/>
                  </a:cubicBezTo>
                  <a:cubicBezTo>
                    <a:pt x="387" y="1533"/>
                    <a:pt x="547" y="1169"/>
                    <a:pt x="592" y="771"/>
                  </a:cubicBezTo>
                  <a:cubicBezTo>
                    <a:pt x="649" y="373"/>
                    <a:pt x="649" y="111"/>
                    <a:pt x="558" y="32"/>
                  </a:cubicBezTo>
                  <a:cubicBezTo>
                    <a:pt x="539" y="10"/>
                    <a:pt x="511" y="1"/>
                    <a:pt x="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37"/>
            <p:cNvSpPr/>
            <p:nvPr/>
          </p:nvSpPr>
          <p:spPr>
            <a:xfrm>
              <a:off x="5097957" y="4671585"/>
              <a:ext cx="108297" cy="245391"/>
            </a:xfrm>
            <a:custGeom>
              <a:avLst/>
              <a:gdLst/>
              <a:ahLst/>
              <a:cxnLst/>
              <a:rect l="l" t="t" r="r" b="b"/>
              <a:pathLst>
                <a:path w="786" h="1781" extrusionOk="0">
                  <a:moveTo>
                    <a:pt x="662" y="0"/>
                  </a:moveTo>
                  <a:cubicBezTo>
                    <a:pt x="577" y="0"/>
                    <a:pt x="458" y="51"/>
                    <a:pt x="410" y="165"/>
                  </a:cubicBezTo>
                  <a:cubicBezTo>
                    <a:pt x="410" y="165"/>
                    <a:pt x="183" y="415"/>
                    <a:pt x="126" y="746"/>
                  </a:cubicBezTo>
                  <a:cubicBezTo>
                    <a:pt x="57" y="1075"/>
                    <a:pt x="1" y="1405"/>
                    <a:pt x="24" y="1587"/>
                  </a:cubicBezTo>
                  <a:cubicBezTo>
                    <a:pt x="40" y="1706"/>
                    <a:pt x="66" y="1780"/>
                    <a:pt x="112" y="1780"/>
                  </a:cubicBezTo>
                  <a:cubicBezTo>
                    <a:pt x="132" y="1780"/>
                    <a:pt x="155" y="1766"/>
                    <a:pt x="183" y="1735"/>
                  </a:cubicBezTo>
                  <a:cubicBezTo>
                    <a:pt x="274" y="1621"/>
                    <a:pt x="706" y="893"/>
                    <a:pt x="729" y="529"/>
                  </a:cubicBezTo>
                  <a:cubicBezTo>
                    <a:pt x="752" y="165"/>
                    <a:pt x="785" y="29"/>
                    <a:pt x="706" y="6"/>
                  </a:cubicBezTo>
                  <a:cubicBezTo>
                    <a:pt x="693" y="2"/>
                    <a:pt x="678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37"/>
            <p:cNvSpPr/>
            <p:nvPr/>
          </p:nvSpPr>
          <p:spPr>
            <a:xfrm>
              <a:off x="5914588" y="3218405"/>
              <a:ext cx="266334" cy="380693"/>
            </a:xfrm>
            <a:custGeom>
              <a:avLst/>
              <a:gdLst/>
              <a:ahLst/>
              <a:cxnLst/>
              <a:rect l="l" t="t" r="r" b="b"/>
              <a:pathLst>
                <a:path w="1933" h="2763" extrusionOk="0">
                  <a:moveTo>
                    <a:pt x="1876" y="1"/>
                  </a:moveTo>
                  <a:cubicBezTo>
                    <a:pt x="1816" y="1"/>
                    <a:pt x="1664" y="176"/>
                    <a:pt x="1568" y="272"/>
                  </a:cubicBezTo>
                  <a:cubicBezTo>
                    <a:pt x="1568" y="272"/>
                    <a:pt x="670" y="1466"/>
                    <a:pt x="499" y="1717"/>
                  </a:cubicBezTo>
                  <a:cubicBezTo>
                    <a:pt x="340" y="1967"/>
                    <a:pt x="226" y="2137"/>
                    <a:pt x="113" y="2387"/>
                  </a:cubicBezTo>
                  <a:cubicBezTo>
                    <a:pt x="14" y="2605"/>
                    <a:pt x="1" y="2762"/>
                    <a:pt x="96" y="2762"/>
                  </a:cubicBezTo>
                  <a:cubicBezTo>
                    <a:pt x="111" y="2762"/>
                    <a:pt x="128" y="2759"/>
                    <a:pt x="147" y="2751"/>
                  </a:cubicBezTo>
                  <a:cubicBezTo>
                    <a:pt x="284" y="2695"/>
                    <a:pt x="534" y="2217"/>
                    <a:pt x="670" y="2080"/>
                  </a:cubicBezTo>
                  <a:cubicBezTo>
                    <a:pt x="807" y="1944"/>
                    <a:pt x="1012" y="1523"/>
                    <a:pt x="1341" y="1136"/>
                  </a:cubicBezTo>
                  <a:cubicBezTo>
                    <a:pt x="1682" y="738"/>
                    <a:pt x="1932" y="102"/>
                    <a:pt x="1899" y="21"/>
                  </a:cubicBezTo>
                  <a:cubicBezTo>
                    <a:pt x="1895" y="7"/>
                    <a:pt x="1887" y="1"/>
                    <a:pt x="1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37"/>
            <p:cNvSpPr/>
            <p:nvPr/>
          </p:nvSpPr>
          <p:spPr>
            <a:xfrm>
              <a:off x="5991194" y="3499892"/>
              <a:ext cx="252418" cy="94519"/>
            </a:xfrm>
            <a:custGeom>
              <a:avLst/>
              <a:gdLst/>
              <a:ahLst/>
              <a:cxnLst/>
              <a:rect l="l" t="t" r="r" b="b"/>
              <a:pathLst>
                <a:path w="1832" h="686" extrusionOk="0">
                  <a:moveTo>
                    <a:pt x="1748" y="0"/>
                  </a:moveTo>
                  <a:cubicBezTo>
                    <a:pt x="1693" y="0"/>
                    <a:pt x="1610" y="15"/>
                    <a:pt x="1513" y="15"/>
                  </a:cubicBezTo>
                  <a:cubicBezTo>
                    <a:pt x="1320" y="15"/>
                    <a:pt x="1229" y="37"/>
                    <a:pt x="921" y="94"/>
                  </a:cubicBezTo>
                  <a:cubicBezTo>
                    <a:pt x="615" y="151"/>
                    <a:pt x="205" y="435"/>
                    <a:pt x="205" y="435"/>
                  </a:cubicBezTo>
                  <a:cubicBezTo>
                    <a:pt x="57" y="481"/>
                    <a:pt x="1" y="685"/>
                    <a:pt x="205" y="685"/>
                  </a:cubicBezTo>
                  <a:cubicBezTo>
                    <a:pt x="398" y="685"/>
                    <a:pt x="921" y="538"/>
                    <a:pt x="1263" y="458"/>
                  </a:cubicBezTo>
                  <a:cubicBezTo>
                    <a:pt x="1593" y="379"/>
                    <a:pt x="1786" y="174"/>
                    <a:pt x="1820" y="71"/>
                  </a:cubicBezTo>
                  <a:cubicBezTo>
                    <a:pt x="1832" y="15"/>
                    <a:pt x="1804" y="0"/>
                    <a:pt x="17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37"/>
            <p:cNvSpPr/>
            <p:nvPr/>
          </p:nvSpPr>
          <p:spPr>
            <a:xfrm>
              <a:off x="6072761" y="3361835"/>
              <a:ext cx="230372" cy="101408"/>
            </a:xfrm>
            <a:custGeom>
              <a:avLst/>
              <a:gdLst/>
              <a:ahLst/>
              <a:cxnLst/>
              <a:rect l="l" t="t" r="r" b="b"/>
              <a:pathLst>
                <a:path w="1672" h="736" extrusionOk="0">
                  <a:moveTo>
                    <a:pt x="1460" y="0"/>
                  </a:moveTo>
                  <a:cubicBezTo>
                    <a:pt x="1422" y="0"/>
                    <a:pt x="1382" y="56"/>
                    <a:pt x="1035" y="95"/>
                  </a:cubicBezTo>
                  <a:cubicBezTo>
                    <a:pt x="534" y="152"/>
                    <a:pt x="307" y="459"/>
                    <a:pt x="307" y="459"/>
                  </a:cubicBezTo>
                  <a:cubicBezTo>
                    <a:pt x="307" y="459"/>
                    <a:pt x="0" y="709"/>
                    <a:pt x="170" y="732"/>
                  </a:cubicBezTo>
                  <a:cubicBezTo>
                    <a:pt x="181" y="734"/>
                    <a:pt x="195" y="736"/>
                    <a:pt x="210" y="736"/>
                  </a:cubicBezTo>
                  <a:cubicBezTo>
                    <a:pt x="411" y="736"/>
                    <a:pt x="938" y="535"/>
                    <a:pt x="1171" y="482"/>
                  </a:cubicBezTo>
                  <a:cubicBezTo>
                    <a:pt x="1421" y="425"/>
                    <a:pt x="1671" y="118"/>
                    <a:pt x="1535" y="39"/>
                  </a:cubicBezTo>
                  <a:cubicBezTo>
                    <a:pt x="1493" y="11"/>
                    <a:pt x="1477" y="0"/>
                    <a:pt x="1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37"/>
            <p:cNvSpPr/>
            <p:nvPr/>
          </p:nvSpPr>
          <p:spPr>
            <a:xfrm>
              <a:off x="6171412" y="3232321"/>
              <a:ext cx="181873" cy="89696"/>
            </a:xfrm>
            <a:custGeom>
              <a:avLst/>
              <a:gdLst/>
              <a:ahLst/>
              <a:cxnLst/>
              <a:rect l="l" t="t" r="r" b="b"/>
              <a:pathLst>
                <a:path w="1320" h="651" extrusionOk="0">
                  <a:moveTo>
                    <a:pt x="1149" y="1"/>
                  </a:moveTo>
                  <a:cubicBezTo>
                    <a:pt x="990" y="1"/>
                    <a:pt x="819" y="57"/>
                    <a:pt x="535" y="114"/>
                  </a:cubicBezTo>
                  <a:cubicBezTo>
                    <a:pt x="262" y="171"/>
                    <a:pt x="68" y="535"/>
                    <a:pt x="68" y="535"/>
                  </a:cubicBezTo>
                  <a:cubicBezTo>
                    <a:pt x="0" y="612"/>
                    <a:pt x="3" y="650"/>
                    <a:pt x="99" y="650"/>
                  </a:cubicBezTo>
                  <a:cubicBezTo>
                    <a:pt x="131" y="650"/>
                    <a:pt x="174" y="646"/>
                    <a:pt x="228" y="637"/>
                  </a:cubicBezTo>
                  <a:cubicBezTo>
                    <a:pt x="455" y="615"/>
                    <a:pt x="683" y="501"/>
                    <a:pt x="899" y="365"/>
                  </a:cubicBezTo>
                  <a:cubicBezTo>
                    <a:pt x="1127" y="228"/>
                    <a:pt x="1319" y="1"/>
                    <a:pt x="1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37"/>
            <p:cNvSpPr/>
            <p:nvPr/>
          </p:nvSpPr>
          <p:spPr>
            <a:xfrm>
              <a:off x="5864297" y="3290051"/>
              <a:ext cx="81567" cy="236435"/>
            </a:xfrm>
            <a:custGeom>
              <a:avLst/>
              <a:gdLst/>
              <a:ahLst/>
              <a:cxnLst/>
              <a:rect l="l" t="t" r="r" b="b"/>
              <a:pathLst>
                <a:path w="592" h="1716" extrusionOk="0">
                  <a:moveTo>
                    <a:pt x="124" y="0"/>
                  </a:moveTo>
                  <a:cubicBezTo>
                    <a:pt x="121" y="0"/>
                    <a:pt x="117" y="1"/>
                    <a:pt x="114" y="2"/>
                  </a:cubicBezTo>
                  <a:cubicBezTo>
                    <a:pt x="0" y="25"/>
                    <a:pt x="35" y="218"/>
                    <a:pt x="35" y="525"/>
                  </a:cubicBezTo>
                  <a:cubicBezTo>
                    <a:pt x="35" y="833"/>
                    <a:pt x="227" y="1651"/>
                    <a:pt x="227" y="1651"/>
                  </a:cubicBezTo>
                  <a:cubicBezTo>
                    <a:pt x="232" y="1697"/>
                    <a:pt x="246" y="1716"/>
                    <a:pt x="265" y="1716"/>
                  </a:cubicBezTo>
                  <a:cubicBezTo>
                    <a:pt x="338" y="1716"/>
                    <a:pt x="490" y="1452"/>
                    <a:pt x="535" y="1344"/>
                  </a:cubicBezTo>
                  <a:cubicBezTo>
                    <a:pt x="591" y="1197"/>
                    <a:pt x="535" y="889"/>
                    <a:pt x="512" y="696"/>
                  </a:cubicBezTo>
                  <a:cubicBezTo>
                    <a:pt x="479" y="508"/>
                    <a:pt x="242" y="0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37"/>
            <p:cNvSpPr/>
            <p:nvPr/>
          </p:nvSpPr>
          <p:spPr>
            <a:xfrm>
              <a:off x="5961433" y="3182168"/>
              <a:ext cx="64344" cy="209292"/>
            </a:xfrm>
            <a:custGeom>
              <a:avLst/>
              <a:gdLst/>
              <a:ahLst/>
              <a:cxnLst/>
              <a:rect l="l" t="t" r="r" b="b"/>
              <a:pathLst>
                <a:path w="467" h="1519" extrusionOk="0">
                  <a:moveTo>
                    <a:pt x="273" y="1"/>
                  </a:moveTo>
                  <a:cubicBezTo>
                    <a:pt x="273" y="1"/>
                    <a:pt x="114" y="387"/>
                    <a:pt x="57" y="557"/>
                  </a:cubicBezTo>
                  <a:cubicBezTo>
                    <a:pt x="0" y="729"/>
                    <a:pt x="57" y="1285"/>
                    <a:pt x="57" y="1285"/>
                  </a:cubicBezTo>
                  <a:cubicBezTo>
                    <a:pt x="57" y="1285"/>
                    <a:pt x="114" y="1456"/>
                    <a:pt x="217" y="1513"/>
                  </a:cubicBezTo>
                  <a:cubicBezTo>
                    <a:pt x="227" y="1517"/>
                    <a:pt x="237" y="1519"/>
                    <a:pt x="246" y="1519"/>
                  </a:cubicBezTo>
                  <a:cubicBezTo>
                    <a:pt x="337" y="1519"/>
                    <a:pt x="369" y="1325"/>
                    <a:pt x="421" y="1149"/>
                  </a:cubicBezTo>
                  <a:cubicBezTo>
                    <a:pt x="467" y="944"/>
                    <a:pt x="467" y="615"/>
                    <a:pt x="444" y="342"/>
                  </a:cubicBezTo>
                  <a:cubicBezTo>
                    <a:pt x="421" y="57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37"/>
            <p:cNvSpPr/>
            <p:nvPr/>
          </p:nvSpPr>
          <p:spPr>
            <a:xfrm>
              <a:off x="6072761" y="3067259"/>
              <a:ext cx="69029" cy="177464"/>
            </a:xfrm>
            <a:custGeom>
              <a:avLst/>
              <a:gdLst/>
              <a:ahLst/>
              <a:cxnLst/>
              <a:rect l="l" t="t" r="r" b="b"/>
              <a:pathLst>
                <a:path w="501" h="1288" extrusionOk="0">
                  <a:moveTo>
                    <a:pt x="271" y="1"/>
                  </a:moveTo>
                  <a:cubicBezTo>
                    <a:pt x="209" y="1"/>
                    <a:pt x="156" y="232"/>
                    <a:pt x="79" y="413"/>
                  </a:cubicBezTo>
                  <a:cubicBezTo>
                    <a:pt x="0" y="641"/>
                    <a:pt x="0" y="1118"/>
                    <a:pt x="0" y="1118"/>
                  </a:cubicBezTo>
                  <a:cubicBezTo>
                    <a:pt x="0" y="1241"/>
                    <a:pt x="55" y="1287"/>
                    <a:pt x="113" y="1287"/>
                  </a:cubicBezTo>
                  <a:cubicBezTo>
                    <a:pt x="157" y="1287"/>
                    <a:pt x="203" y="1261"/>
                    <a:pt x="228" y="1221"/>
                  </a:cubicBezTo>
                  <a:cubicBezTo>
                    <a:pt x="273" y="1141"/>
                    <a:pt x="443" y="664"/>
                    <a:pt x="478" y="584"/>
                  </a:cubicBezTo>
                  <a:cubicBezTo>
                    <a:pt x="501" y="504"/>
                    <a:pt x="387" y="140"/>
                    <a:pt x="307" y="27"/>
                  </a:cubicBezTo>
                  <a:cubicBezTo>
                    <a:pt x="294" y="9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37"/>
            <p:cNvSpPr/>
            <p:nvPr/>
          </p:nvSpPr>
          <p:spPr>
            <a:xfrm>
              <a:off x="5141910" y="3554591"/>
              <a:ext cx="114084" cy="447104"/>
            </a:xfrm>
            <a:custGeom>
              <a:avLst/>
              <a:gdLst/>
              <a:ahLst/>
              <a:cxnLst/>
              <a:rect l="l" t="t" r="r" b="b"/>
              <a:pathLst>
                <a:path w="828" h="3245" extrusionOk="0">
                  <a:moveTo>
                    <a:pt x="723" y="1"/>
                  </a:moveTo>
                  <a:cubicBezTo>
                    <a:pt x="704" y="1"/>
                    <a:pt x="683" y="13"/>
                    <a:pt x="660" y="38"/>
                  </a:cubicBezTo>
                  <a:cubicBezTo>
                    <a:pt x="546" y="141"/>
                    <a:pt x="489" y="675"/>
                    <a:pt x="421" y="857"/>
                  </a:cubicBezTo>
                  <a:cubicBezTo>
                    <a:pt x="342" y="1039"/>
                    <a:pt x="319" y="1494"/>
                    <a:pt x="160" y="1983"/>
                  </a:cubicBezTo>
                  <a:cubicBezTo>
                    <a:pt x="0" y="2472"/>
                    <a:pt x="0" y="3166"/>
                    <a:pt x="69" y="3234"/>
                  </a:cubicBezTo>
                  <a:cubicBezTo>
                    <a:pt x="75" y="3242"/>
                    <a:pt x="81" y="3245"/>
                    <a:pt x="87" y="3245"/>
                  </a:cubicBezTo>
                  <a:cubicBezTo>
                    <a:pt x="144" y="3245"/>
                    <a:pt x="222" y="3003"/>
                    <a:pt x="273" y="2870"/>
                  </a:cubicBezTo>
                  <a:cubicBezTo>
                    <a:pt x="273" y="2870"/>
                    <a:pt x="648" y="1426"/>
                    <a:pt x="706" y="1130"/>
                  </a:cubicBezTo>
                  <a:cubicBezTo>
                    <a:pt x="774" y="834"/>
                    <a:pt x="807" y="630"/>
                    <a:pt x="819" y="357"/>
                  </a:cubicBezTo>
                  <a:cubicBezTo>
                    <a:pt x="828" y="144"/>
                    <a:pt x="788" y="1"/>
                    <a:pt x="7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37"/>
            <p:cNvSpPr/>
            <p:nvPr/>
          </p:nvSpPr>
          <p:spPr>
            <a:xfrm>
              <a:off x="5088588" y="3592344"/>
              <a:ext cx="92176" cy="117942"/>
            </a:xfrm>
            <a:custGeom>
              <a:avLst/>
              <a:gdLst/>
              <a:ahLst/>
              <a:cxnLst/>
              <a:rect l="l" t="t" r="r" b="b"/>
              <a:pathLst>
                <a:path w="669" h="856" extrusionOk="0">
                  <a:moveTo>
                    <a:pt x="552" y="1"/>
                  </a:moveTo>
                  <a:cubicBezTo>
                    <a:pt x="534" y="1"/>
                    <a:pt x="513" y="5"/>
                    <a:pt x="489" y="14"/>
                  </a:cubicBezTo>
                  <a:cubicBezTo>
                    <a:pt x="387" y="60"/>
                    <a:pt x="194" y="185"/>
                    <a:pt x="12" y="322"/>
                  </a:cubicBezTo>
                  <a:lnTo>
                    <a:pt x="1" y="856"/>
                  </a:lnTo>
                  <a:cubicBezTo>
                    <a:pt x="12" y="845"/>
                    <a:pt x="24" y="845"/>
                    <a:pt x="34" y="833"/>
                  </a:cubicBezTo>
                  <a:cubicBezTo>
                    <a:pt x="296" y="663"/>
                    <a:pt x="580" y="254"/>
                    <a:pt x="580" y="254"/>
                  </a:cubicBezTo>
                  <a:cubicBezTo>
                    <a:pt x="669" y="165"/>
                    <a:pt x="664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37"/>
            <p:cNvSpPr/>
            <p:nvPr/>
          </p:nvSpPr>
          <p:spPr>
            <a:xfrm>
              <a:off x="5086935" y="3744316"/>
              <a:ext cx="66825" cy="107057"/>
            </a:xfrm>
            <a:custGeom>
              <a:avLst/>
              <a:gdLst/>
              <a:ahLst/>
              <a:cxnLst/>
              <a:rect l="l" t="t" r="r" b="b"/>
              <a:pathLst>
                <a:path w="485" h="777" extrusionOk="0">
                  <a:moveTo>
                    <a:pt x="362" y="1"/>
                  </a:moveTo>
                  <a:cubicBezTo>
                    <a:pt x="356" y="1"/>
                    <a:pt x="350" y="2"/>
                    <a:pt x="342" y="3"/>
                  </a:cubicBezTo>
                  <a:cubicBezTo>
                    <a:pt x="263" y="15"/>
                    <a:pt x="137" y="106"/>
                    <a:pt x="1" y="220"/>
                  </a:cubicBezTo>
                  <a:lnTo>
                    <a:pt x="1" y="777"/>
                  </a:lnTo>
                  <a:cubicBezTo>
                    <a:pt x="251" y="561"/>
                    <a:pt x="319" y="311"/>
                    <a:pt x="319" y="311"/>
                  </a:cubicBezTo>
                  <a:cubicBezTo>
                    <a:pt x="319" y="311"/>
                    <a:pt x="485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37"/>
            <p:cNvSpPr/>
            <p:nvPr/>
          </p:nvSpPr>
          <p:spPr>
            <a:xfrm>
              <a:off x="5085557" y="3907036"/>
              <a:ext cx="32517" cy="86941"/>
            </a:xfrm>
            <a:custGeom>
              <a:avLst/>
              <a:gdLst/>
              <a:ahLst/>
              <a:cxnLst/>
              <a:rect l="l" t="t" r="r" b="b"/>
              <a:pathLst>
                <a:path w="236" h="631" extrusionOk="0">
                  <a:moveTo>
                    <a:pt x="191" y="0"/>
                  </a:moveTo>
                  <a:cubicBezTo>
                    <a:pt x="160" y="0"/>
                    <a:pt x="106" y="24"/>
                    <a:pt x="23" y="73"/>
                  </a:cubicBezTo>
                  <a:cubicBezTo>
                    <a:pt x="11" y="73"/>
                    <a:pt x="11" y="85"/>
                    <a:pt x="0" y="85"/>
                  </a:cubicBezTo>
                  <a:lnTo>
                    <a:pt x="0" y="631"/>
                  </a:lnTo>
                  <a:cubicBezTo>
                    <a:pt x="182" y="449"/>
                    <a:pt x="216" y="119"/>
                    <a:pt x="216" y="119"/>
                  </a:cubicBezTo>
                  <a:cubicBezTo>
                    <a:pt x="235" y="41"/>
                    <a:pt x="233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37"/>
            <p:cNvSpPr/>
            <p:nvPr/>
          </p:nvSpPr>
          <p:spPr>
            <a:xfrm>
              <a:off x="5275006" y="3612735"/>
              <a:ext cx="136542" cy="211496"/>
            </a:xfrm>
            <a:custGeom>
              <a:avLst/>
              <a:gdLst/>
              <a:ahLst/>
              <a:cxnLst/>
              <a:rect l="l" t="t" r="r" b="b"/>
              <a:pathLst>
                <a:path w="991" h="1535" extrusionOk="0">
                  <a:moveTo>
                    <a:pt x="118" y="0"/>
                  </a:moveTo>
                  <a:cubicBezTo>
                    <a:pt x="40" y="0"/>
                    <a:pt x="1" y="324"/>
                    <a:pt x="1" y="447"/>
                  </a:cubicBezTo>
                  <a:cubicBezTo>
                    <a:pt x="1" y="594"/>
                    <a:pt x="172" y="867"/>
                    <a:pt x="274" y="1026"/>
                  </a:cubicBezTo>
                  <a:cubicBezTo>
                    <a:pt x="358" y="1184"/>
                    <a:pt x="742" y="1535"/>
                    <a:pt x="872" y="1535"/>
                  </a:cubicBezTo>
                  <a:cubicBezTo>
                    <a:pt x="883" y="1535"/>
                    <a:pt x="893" y="1532"/>
                    <a:pt x="900" y="1527"/>
                  </a:cubicBezTo>
                  <a:cubicBezTo>
                    <a:pt x="991" y="1459"/>
                    <a:pt x="888" y="1288"/>
                    <a:pt x="774" y="1004"/>
                  </a:cubicBezTo>
                  <a:cubicBezTo>
                    <a:pt x="660" y="720"/>
                    <a:pt x="172" y="48"/>
                    <a:pt x="172" y="48"/>
                  </a:cubicBezTo>
                  <a:cubicBezTo>
                    <a:pt x="152" y="15"/>
                    <a:pt x="134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37"/>
            <p:cNvSpPr/>
            <p:nvPr/>
          </p:nvSpPr>
          <p:spPr>
            <a:xfrm>
              <a:off x="5240974" y="3772837"/>
              <a:ext cx="89145" cy="196064"/>
            </a:xfrm>
            <a:custGeom>
              <a:avLst/>
              <a:gdLst/>
              <a:ahLst/>
              <a:cxnLst/>
              <a:rect l="l" t="t" r="r" b="b"/>
              <a:pathLst>
                <a:path w="647" h="1423" extrusionOk="0">
                  <a:moveTo>
                    <a:pt x="114" y="0"/>
                  </a:moveTo>
                  <a:cubicBezTo>
                    <a:pt x="0" y="0"/>
                    <a:pt x="55" y="211"/>
                    <a:pt x="78" y="410"/>
                  </a:cubicBezTo>
                  <a:cubicBezTo>
                    <a:pt x="100" y="615"/>
                    <a:pt x="225" y="923"/>
                    <a:pt x="361" y="1173"/>
                  </a:cubicBezTo>
                  <a:cubicBezTo>
                    <a:pt x="487" y="1423"/>
                    <a:pt x="634" y="1423"/>
                    <a:pt x="634" y="1423"/>
                  </a:cubicBezTo>
                  <a:cubicBezTo>
                    <a:pt x="634" y="1423"/>
                    <a:pt x="646" y="991"/>
                    <a:pt x="634" y="820"/>
                  </a:cubicBezTo>
                  <a:cubicBezTo>
                    <a:pt x="623" y="638"/>
                    <a:pt x="361" y="149"/>
                    <a:pt x="361" y="149"/>
                  </a:cubicBezTo>
                  <a:cubicBezTo>
                    <a:pt x="361" y="149"/>
                    <a:pt x="248" y="13"/>
                    <a:pt x="123" y="1"/>
                  </a:cubicBezTo>
                  <a:cubicBezTo>
                    <a:pt x="120" y="1"/>
                    <a:pt x="117" y="0"/>
                    <a:pt x="1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37"/>
            <p:cNvSpPr/>
            <p:nvPr/>
          </p:nvSpPr>
          <p:spPr>
            <a:xfrm>
              <a:off x="5209285" y="3942722"/>
              <a:ext cx="70407" cy="173744"/>
            </a:xfrm>
            <a:custGeom>
              <a:avLst/>
              <a:gdLst/>
              <a:ahLst/>
              <a:cxnLst/>
              <a:rect l="l" t="t" r="r" b="b"/>
              <a:pathLst>
                <a:path w="511" h="1261" extrusionOk="0">
                  <a:moveTo>
                    <a:pt x="137" y="1"/>
                  </a:moveTo>
                  <a:cubicBezTo>
                    <a:pt x="82" y="1"/>
                    <a:pt x="35" y="54"/>
                    <a:pt x="23" y="110"/>
                  </a:cubicBezTo>
                  <a:cubicBezTo>
                    <a:pt x="0" y="213"/>
                    <a:pt x="23" y="713"/>
                    <a:pt x="35" y="792"/>
                  </a:cubicBezTo>
                  <a:cubicBezTo>
                    <a:pt x="35" y="883"/>
                    <a:pt x="285" y="1179"/>
                    <a:pt x="399" y="1247"/>
                  </a:cubicBezTo>
                  <a:cubicBezTo>
                    <a:pt x="413" y="1257"/>
                    <a:pt x="425" y="1261"/>
                    <a:pt x="435" y="1261"/>
                  </a:cubicBezTo>
                  <a:cubicBezTo>
                    <a:pt x="511" y="1261"/>
                    <a:pt x="465" y="1014"/>
                    <a:pt x="455" y="804"/>
                  </a:cubicBezTo>
                  <a:cubicBezTo>
                    <a:pt x="455" y="565"/>
                    <a:pt x="273" y="133"/>
                    <a:pt x="273" y="133"/>
                  </a:cubicBezTo>
                  <a:cubicBezTo>
                    <a:pt x="232" y="36"/>
                    <a:pt x="182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2" name="Google Shape;4122;p37"/>
          <p:cNvGrpSpPr/>
          <p:nvPr/>
        </p:nvGrpSpPr>
        <p:grpSpPr>
          <a:xfrm rot="-7855260">
            <a:off x="7740130" y="-2802"/>
            <a:ext cx="2203425" cy="1327551"/>
            <a:chOff x="6267675" y="4640100"/>
            <a:chExt cx="446975" cy="269300"/>
          </a:xfrm>
        </p:grpSpPr>
        <p:sp>
          <p:nvSpPr>
            <p:cNvPr id="4123" name="Google Shape;4123;p37"/>
            <p:cNvSpPr/>
            <p:nvPr/>
          </p:nvSpPr>
          <p:spPr>
            <a:xfrm>
              <a:off x="6267675" y="4640100"/>
              <a:ext cx="443875" cy="269300"/>
            </a:xfrm>
            <a:custGeom>
              <a:avLst/>
              <a:gdLst/>
              <a:ahLst/>
              <a:cxnLst/>
              <a:rect l="l" t="t" r="r" b="b"/>
              <a:pathLst>
                <a:path w="17755" h="10772" extrusionOk="0">
                  <a:moveTo>
                    <a:pt x="4254" y="0"/>
                  </a:moveTo>
                  <a:lnTo>
                    <a:pt x="1331" y="1309"/>
                  </a:lnTo>
                  <a:lnTo>
                    <a:pt x="978" y="1468"/>
                  </a:lnTo>
                  <a:lnTo>
                    <a:pt x="831" y="2014"/>
                  </a:lnTo>
                  <a:lnTo>
                    <a:pt x="330" y="3924"/>
                  </a:lnTo>
                  <a:cubicBezTo>
                    <a:pt x="330" y="3924"/>
                    <a:pt x="705" y="4868"/>
                    <a:pt x="819" y="5585"/>
                  </a:cubicBezTo>
                  <a:cubicBezTo>
                    <a:pt x="864" y="5858"/>
                    <a:pt x="876" y="6108"/>
                    <a:pt x="808" y="6245"/>
                  </a:cubicBezTo>
                  <a:cubicBezTo>
                    <a:pt x="694" y="6460"/>
                    <a:pt x="581" y="6733"/>
                    <a:pt x="501" y="7029"/>
                  </a:cubicBezTo>
                  <a:cubicBezTo>
                    <a:pt x="376" y="7416"/>
                    <a:pt x="308" y="7860"/>
                    <a:pt x="341" y="8303"/>
                  </a:cubicBezTo>
                  <a:cubicBezTo>
                    <a:pt x="364" y="8656"/>
                    <a:pt x="250" y="9417"/>
                    <a:pt x="148" y="9998"/>
                  </a:cubicBezTo>
                  <a:cubicBezTo>
                    <a:pt x="148" y="10020"/>
                    <a:pt x="137" y="10043"/>
                    <a:pt x="137" y="10066"/>
                  </a:cubicBezTo>
                  <a:cubicBezTo>
                    <a:pt x="68" y="10464"/>
                    <a:pt x="0" y="10771"/>
                    <a:pt x="0" y="10771"/>
                  </a:cubicBezTo>
                  <a:lnTo>
                    <a:pt x="17754" y="10771"/>
                  </a:lnTo>
                  <a:lnTo>
                    <a:pt x="17742" y="8667"/>
                  </a:lnTo>
                  <a:lnTo>
                    <a:pt x="17742" y="8257"/>
                  </a:lnTo>
                  <a:lnTo>
                    <a:pt x="17742" y="8178"/>
                  </a:lnTo>
                  <a:lnTo>
                    <a:pt x="17742" y="8166"/>
                  </a:lnTo>
                  <a:lnTo>
                    <a:pt x="17742" y="8052"/>
                  </a:lnTo>
                  <a:lnTo>
                    <a:pt x="17731" y="7382"/>
                  </a:lnTo>
                  <a:lnTo>
                    <a:pt x="17731" y="7347"/>
                  </a:lnTo>
                  <a:lnTo>
                    <a:pt x="17709" y="3197"/>
                  </a:lnTo>
                  <a:lnTo>
                    <a:pt x="16662" y="2969"/>
                  </a:lnTo>
                  <a:lnTo>
                    <a:pt x="16412" y="2912"/>
                  </a:lnTo>
                  <a:lnTo>
                    <a:pt x="16400" y="2912"/>
                  </a:lnTo>
                  <a:lnTo>
                    <a:pt x="15957" y="2810"/>
                  </a:lnTo>
                  <a:lnTo>
                    <a:pt x="15945" y="2810"/>
                  </a:lnTo>
                  <a:cubicBezTo>
                    <a:pt x="15923" y="2810"/>
                    <a:pt x="15889" y="2798"/>
                    <a:pt x="15866" y="2787"/>
                  </a:cubicBezTo>
                  <a:cubicBezTo>
                    <a:pt x="15832" y="2787"/>
                    <a:pt x="15798" y="2775"/>
                    <a:pt x="15763" y="2764"/>
                  </a:cubicBezTo>
                  <a:cubicBezTo>
                    <a:pt x="15741" y="2764"/>
                    <a:pt x="15730" y="2753"/>
                    <a:pt x="15707" y="2753"/>
                  </a:cubicBezTo>
                  <a:cubicBezTo>
                    <a:pt x="15695" y="2753"/>
                    <a:pt x="15684" y="2742"/>
                    <a:pt x="15672" y="2742"/>
                  </a:cubicBezTo>
                  <a:cubicBezTo>
                    <a:pt x="15627" y="2730"/>
                    <a:pt x="15581" y="2719"/>
                    <a:pt x="15548" y="2707"/>
                  </a:cubicBezTo>
                  <a:cubicBezTo>
                    <a:pt x="15502" y="2696"/>
                    <a:pt x="15468" y="2684"/>
                    <a:pt x="15434" y="2684"/>
                  </a:cubicBezTo>
                  <a:cubicBezTo>
                    <a:pt x="15422" y="2673"/>
                    <a:pt x="15411" y="2673"/>
                    <a:pt x="15411" y="2673"/>
                  </a:cubicBezTo>
                  <a:cubicBezTo>
                    <a:pt x="15377" y="2662"/>
                    <a:pt x="15354" y="2662"/>
                    <a:pt x="15331" y="2651"/>
                  </a:cubicBezTo>
                  <a:cubicBezTo>
                    <a:pt x="14967" y="2560"/>
                    <a:pt x="14843" y="2548"/>
                    <a:pt x="13944" y="2525"/>
                  </a:cubicBezTo>
                  <a:cubicBezTo>
                    <a:pt x="13777" y="2519"/>
                    <a:pt x="13629" y="2517"/>
                    <a:pt x="13493" y="2517"/>
                  </a:cubicBezTo>
                  <a:cubicBezTo>
                    <a:pt x="13119" y="2517"/>
                    <a:pt x="12849" y="2534"/>
                    <a:pt x="12601" y="2534"/>
                  </a:cubicBezTo>
                  <a:cubicBezTo>
                    <a:pt x="12265" y="2534"/>
                    <a:pt x="11970" y="2503"/>
                    <a:pt x="11510" y="2355"/>
                  </a:cubicBezTo>
                  <a:cubicBezTo>
                    <a:pt x="10589" y="2059"/>
                    <a:pt x="10259" y="2105"/>
                    <a:pt x="9258" y="1764"/>
                  </a:cubicBezTo>
                  <a:cubicBezTo>
                    <a:pt x="9235" y="1764"/>
                    <a:pt x="9224" y="1752"/>
                    <a:pt x="9212" y="1752"/>
                  </a:cubicBezTo>
                  <a:cubicBezTo>
                    <a:pt x="8201" y="1400"/>
                    <a:pt x="6665" y="240"/>
                    <a:pt x="6665" y="240"/>
                  </a:cubicBezTo>
                  <a:lnTo>
                    <a:pt x="5790" y="1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37"/>
            <p:cNvSpPr/>
            <p:nvPr/>
          </p:nvSpPr>
          <p:spPr>
            <a:xfrm>
              <a:off x="6351550" y="4771450"/>
              <a:ext cx="36700" cy="31250"/>
            </a:xfrm>
            <a:custGeom>
              <a:avLst/>
              <a:gdLst/>
              <a:ahLst/>
              <a:cxnLst/>
              <a:rect l="l" t="t" r="r" b="b"/>
              <a:pathLst>
                <a:path w="1468" h="1250" extrusionOk="0">
                  <a:moveTo>
                    <a:pt x="762" y="1"/>
                  </a:moveTo>
                  <a:cubicBezTo>
                    <a:pt x="478" y="12"/>
                    <a:pt x="274" y="194"/>
                    <a:pt x="114" y="410"/>
                  </a:cubicBezTo>
                  <a:cubicBezTo>
                    <a:pt x="1" y="569"/>
                    <a:pt x="69" y="786"/>
                    <a:pt x="183" y="922"/>
                  </a:cubicBezTo>
                  <a:lnTo>
                    <a:pt x="353" y="1127"/>
                  </a:lnTo>
                  <a:cubicBezTo>
                    <a:pt x="428" y="1209"/>
                    <a:pt x="536" y="1250"/>
                    <a:pt x="644" y="1250"/>
                  </a:cubicBezTo>
                  <a:cubicBezTo>
                    <a:pt x="717" y="1250"/>
                    <a:pt x="790" y="1232"/>
                    <a:pt x="853" y="1195"/>
                  </a:cubicBezTo>
                  <a:cubicBezTo>
                    <a:pt x="944" y="1195"/>
                    <a:pt x="1047" y="1173"/>
                    <a:pt x="1126" y="1115"/>
                  </a:cubicBezTo>
                  <a:cubicBezTo>
                    <a:pt x="1388" y="968"/>
                    <a:pt x="1467" y="649"/>
                    <a:pt x="1354" y="387"/>
                  </a:cubicBezTo>
                  <a:cubicBezTo>
                    <a:pt x="1263" y="160"/>
                    <a:pt x="1024" y="1"/>
                    <a:pt x="7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4125;p37"/>
            <p:cNvSpPr/>
            <p:nvPr/>
          </p:nvSpPr>
          <p:spPr>
            <a:xfrm>
              <a:off x="6422900" y="4738950"/>
              <a:ext cx="27325" cy="42175"/>
            </a:xfrm>
            <a:custGeom>
              <a:avLst/>
              <a:gdLst/>
              <a:ahLst/>
              <a:cxnLst/>
              <a:rect l="l" t="t" r="r" b="b"/>
              <a:pathLst>
                <a:path w="1093" h="1687" extrusionOk="0">
                  <a:moveTo>
                    <a:pt x="854" y="1040"/>
                  </a:moveTo>
                  <a:cubicBezTo>
                    <a:pt x="865" y="1061"/>
                    <a:pt x="868" y="1069"/>
                    <a:pt x="867" y="1069"/>
                  </a:cubicBezTo>
                  <a:cubicBezTo>
                    <a:pt x="866" y="1069"/>
                    <a:pt x="860" y="1058"/>
                    <a:pt x="854" y="1040"/>
                  </a:cubicBezTo>
                  <a:close/>
                  <a:moveTo>
                    <a:pt x="505" y="1"/>
                  </a:moveTo>
                  <a:cubicBezTo>
                    <a:pt x="357" y="1"/>
                    <a:pt x="198" y="80"/>
                    <a:pt x="137" y="209"/>
                  </a:cubicBezTo>
                  <a:cubicBezTo>
                    <a:pt x="69" y="345"/>
                    <a:pt x="24" y="471"/>
                    <a:pt x="35" y="618"/>
                  </a:cubicBezTo>
                  <a:cubicBezTo>
                    <a:pt x="1" y="800"/>
                    <a:pt x="1" y="994"/>
                    <a:pt x="24" y="1187"/>
                  </a:cubicBezTo>
                  <a:cubicBezTo>
                    <a:pt x="68" y="1450"/>
                    <a:pt x="274" y="1686"/>
                    <a:pt x="528" y="1686"/>
                  </a:cubicBezTo>
                  <a:cubicBezTo>
                    <a:pt x="603" y="1686"/>
                    <a:pt x="683" y="1666"/>
                    <a:pt x="763" y="1619"/>
                  </a:cubicBezTo>
                  <a:cubicBezTo>
                    <a:pt x="1014" y="1472"/>
                    <a:pt x="1093" y="1050"/>
                    <a:pt x="1093" y="777"/>
                  </a:cubicBezTo>
                  <a:cubicBezTo>
                    <a:pt x="1093" y="482"/>
                    <a:pt x="945" y="232"/>
                    <a:pt x="706" y="61"/>
                  </a:cubicBezTo>
                  <a:cubicBezTo>
                    <a:pt x="650" y="20"/>
                    <a:pt x="579" y="1"/>
                    <a:pt x="5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4126;p37"/>
            <p:cNvSpPr/>
            <p:nvPr/>
          </p:nvSpPr>
          <p:spPr>
            <a:xfrm>
              <a:off x="6399600" y="4818575"/>
              <a:ext cx="35575" cy="31675"/>
            </a:xfrm>
            <a:custGeom>
              <a:avLst/>
              <a:gdLst/>
              <a:ahLst/>
              <a:cxnLst/>
              <a:rect l="l" t="t" r="r" b="b"/>
              <a:pathLst>
                <a:path w="1423" h="1267" extrusionOk="0">
                  <a:moveTo>
                    <a:pt x="876" y="1"/>
                  </a:moveTo>
                  <a:cubicBezTo>
                    <a:pt x="759" y="1"/>
                    <a:pt x="642" y="48"/>
                    <a:pt x="546" y="152"/>
                  </a:cubicBezTo>
                  <a:cubicBezTo>
                    <a:pt x="535" y="152"/>
                    <a:pt x="523" y="163"/>
                    <a:pt x="523" y="175"/>
                  </a:cubicBezTo>
                  <a:cubicBezTo>
                    <a:pt x="331" y="277"/>
                    <a:pt x="171" y="425"/>
                    <a:pt x="80" y="630"/>
                  </a:cubicBezTo>
                  <a:cubicBezTo>
                    <a:pt x="12" y="766"/>
                    <a:pt x="0" y="913"/>
                    <a:pt x="80" y="1050"/>
                  </a:cubicBezTo>
                  <a:cubicBezTo>
                    <a:pt x="149" y="1175"/>
                    <a:pt x="296" y="1266"/>
                    <a:pt x="444" y="1266"/>
                  </a:cubicBezTo>
                  <a:cubicBezTo>
                    <a:pt x="808" y="1255"/>
                    <a:pt x="1274" y="1085"/>
                    <a:pt x="1400" y="698"/>
                  </a:cubicBezTo>
                  <a:cubicBezTo>
                    <a:pt x="1422" y="607"/>
                    <a:pt x="1422" y="527"/>
                    <a:pt x="1411" y="459"/>
                  </a:cubicBezTo>
                  <a:lnTo>
                    <a:pt x="1411" y="448"/>
                  </a:lnTo>
                  <a:cubicBezTo>
                    <a:pt x="1400" y="258"/>
                    <a:pt x="1247" y="26"/>
                    <a:pt x="1038" y="26"/>
                  </a:cubicBezTo>
                  <a:cubicBezTo>
                    <a:pt x="1033" y="26"/>
                    <a:pt x="1029" y="26"/>
                    <a:pt x="1024" y="26"/>
                  </a:cubicBezTo>
                  <a:cubicBezTo>
                    <a:pt x="976" y="9"/>
                    <a:pt x="926" y="1"/>
                    <a:pt x="8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37"/>
            <p:cNvSpPr/>
            <p:nvPr/>
          </p:nvSpPr>
          <p:spPr>
            <a:xfrm>
              <a:off x="6318275" y="4838550"/>
              <a:ext cx="38425" cy="35225"/>
            </a:xfrm>
            <a:custGeom>
              <a:avLst/>
              <a:gdLst/>
              <a:ahLst/>
              <a:cxnLst/>
              <a:rect l="l" t="t" r="r" b="b"/>
              <a:pathLst>
                <a:path w="1537" h="1409" extrusionOk="0">
                  <a:moveTo>
                    <a:pt x="614" y="0"/>
                  </a:moveTo>
                  <a:cubicBezTo>
                    <a:pt x="469" y="0"/>
                    <a:pt x="326" y="71"/>
                    <a:pt x="251" y="205"/>
                  </a:cubicBezTo>
                  <a:cubicBezTo>
                    <a:pt x="240" y="240"/>
                    <a:pt x="217" y="286"/>
                    <a:pt x="217" y="331"/>
                  </a:cubicBezTo>
                  <a:cubicBezTo>
                    <a:pt x="183" y="376"/>
                    <a:pt x="149" y="422"/>
                    <a:pt x="137" y="467"/>
                  </a:cubicBezTo>
                  <a:cubicBezTo>
                    <a:pt x="1" y="842"/>
                    <a:pt x="387" y="1138"/>
                    <a:pt x="660" y="1309"/>
                  </a:cubicBezTo>
                  <a:cubicBezTo>
                    <a:pt x="763" y="1373"/>
                    <a:pt x="873" y="1408"/>
                    <a:pt x="984" y="1408"/>
                  </a:cubicBezTo>
                  <a:cubicBezTo>
                    <a:pt x="1070" y="1408"/>
                    <a:pt x="1156" y="1388"/>
                    <a:pt x="1241" y="1343"/>
                  </a:cubicBezTo>
                  <a:cubicBezTo>
                    <a:pt x="1445" y="1218"/>
                    <a:pt x="1536" y="968"/>
                    <a:pt x="1479" y="740"/>
                  </a:cubicBezTo>
                  <a:cubicBezTo>
                    <a:pt x="1400" y="433"/>
                    <a:pt x="1092" y="195"/>
                    <a:pt x="831" y="58"/>
                  </a:cubicBezTo>
                  <a:cubicBezTo>
                    <a:pt x="765" y="19"/>
                    <a:pt x="690" y="0"/>
                    <a:pt x="6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37"/>
            <p:cNvSpPr/>
            <p:nvPr/>
          </p:nvSpPr>
          <p:spPr>
            <a:xfrm>
              <a:off x="6294950" y="4724300"/>
              <a:ext cx="37000" cy="34625"/>
            </a:xfrm>
            <a:custGeom>
              <a:avLst/>
              <a:gdLst/>
              <a:ahLst/>
              <a:cxnLst/>
              <a:rect l="l" t="t" r="r" b="b"/>
              <a:pathLst>
                <a:path w="1480" h="1385" extrusionOk="0">
                  <a:moveTo>
                    <a:pt x="987" y="0"/>
                  </a:moveTo>
                  <a:cubicBezTo>
                    <a:pt x="931" y="0"/>
                    <a:pt x="874" y="11"/>
                    <a:pt x="820" y="33"/>
                  </a:cubicBezTo>
                  <a:lnTo>
                    <a:pt x="797" y="33"/>
                  </a:lnTo>
                  <a:cubicBezTo>
                    <a:pt x="762" y="24"/>
                    <a:pt x="726" y="19"/>
                    <a:pt x="690" y="19"/>
                  </a:cubicBezTo>
                  <a:cubicBezTo>
                    <a:pt x="505" y="19"/>
                    <a:pt x="324" y="137"/>
                    <a:pt x="286" y="317"/>
                  </a:cubicBezTo>
                  <a:cubicBezTo>
                    <a:pt x="274" y="374"/>
                    <a:pt x="263" y="420"/>
                    <a:pt x="274" y="476"/>
                  </a:cubicBezTo>
                  <a:cubicBezTo>
                    <a:pt x="195" y="556"/>
                    <a:pt x="137" y="658"/>
                    <a:pt x="81" y="761"/>
                  </a:cubicBezTo>
                  <a:cubicBezTo>
                    <a:pt x="1" y="920"/>
                    <a:pt x="1" y="1136"/>
                    <a:pt x="149" y="1262"/>
                  </a:cubicBezTo>
                  <a:cubicBezTo>
                    <a:pt x="231" y="1343"/>
                    <a:pt x="333" y="1384"/>
                    <a:pt x="439" y="1384"/>
                  </a:cubicBezTo>
                  <a:cubicBezTo>
                    <a:pt x="509" y="1384"/>
                    <a:pt x="581" y="1366"/>
                    <a:pt x="650" y="1330"/>
                  </a:cubicBezTo>
                  <a:cubicBezTo>
                    <a:pt x="865" y="1227"/>
                    <a:pt x="1036" y="1034"/>
                    <a:pt x="1127" y="818"/>
                  </a:cubicBezTo>
                  <a:cubicBezTo>
                    <a:pt x="1150" y="807"/>
                    <a:pt x="1184" y="795"/>
                    <a:pt x="1207" y="772"/>
                  </a:cubicBezTo>
                  <a:cubicBezTo>
                    <a:pt x="1400" y="670"/>
                    <a:pt x="1479" y="385"/>
                    <a:pt x="1355" y="203"/>
                  </a:cubicBezTo>
                  <a:cubicBezTo>
                    <a:pt x="1273" y="72"/>
                    <a:pt x="1132" y="0"/>
                    <a:pt x="9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37"/>
            <p:cNvSpPr/>
            <p:nvPr/>
          </p:nvSpPr>
          <p:spPr>
            <a:xfrm>
              <a:off x="6478925" y="4851625"/>
              <a:ext cx="31300" cy="32150"/>
            </a:xfrm>
            <a:custGeom>
              <a:avLst/>
              <a:gdLst/>
              <a:ahLst/>
              <a:cxnLst/>
              <a:rect l="l" t="t" r="r" b="b"/>
              <a:pathLst>
                <a:path w="1252" h="1286" extrusionOk="0">
                  <a:moveTo>
                    <a:pt x="694" y="1"/>
                  </a:moveTo>
                  <a:cubicBezTo>
                    <a:pt x="297" y="24"/>
                    <a:pt x="12" y="410"/>
                    <a:pt x="1" y="786"/>
                  </a:cubicBezTo>
                  <a:cubicBezTo>
                    <a:pt x="1" y="865"/>
                    <a:pt x="24" y="933"/>
                    <a:pt x="69" y="1002"/>
                  </a:cubicBezTo>
                  <a:cubicBezTo>
                    <a:pt x="149" y="1189"/>
                    <a:pt x="334" y="1286"/>
                    <a:pt x="531" y="1286"/>
                  </a:cubicBezTo>
                  <a:cubicBezTo>
                    <a:pt x="585" y="1286"/>
                    <a:pt x="640" y="1278"/>
                    <a:pt x="694" y="1264"/>
                  </a:cubicBezTo>
                  <a:cubicBezTo>
                    <a:pt x="865" y="1218"/>
                    <a:pt x="1013" y="1082"/>
                    <a:pt x="1104" y="933"/>
                  </a:cubicBezTo>
                  <a:cubicBezTo>
                    <a:pt x="1195" y="774"/>
                    <a:pt x="1252" y="570"/>
                    <a:pt x="1217" y="399"/>
                  </a:cubicBezTo>
                  <a:cubicBezTo>
                    <a:pt x="1172" y="228"/>
                    <a:pt x="1058" y="92"/>
                    <a:pt x="899" y="35"/>
                  </a:cubicBezTo>
                  <a:cubicBezTo>
                    <a:pt x="842" y="13"/>
                    <a:pt x="774" y="1"/>
                    <a:pt x="7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37"/>
            <p:cNvSpPr/>
            <p:nvPr/>
          </p:nvSpPr>
          <p:spPr>
            <a:xfrm>
              <a:off x="6505375" y="4781700"/>
              <a:ext cx="37850" cy="28575"/>
            </a:xfrm>
            <a:custGeom>
              <a:avLst/>
              <a:gdLst/>
              <a:ahLst/>
              <a:cxnLst/>
              <a:rect l="l" t="t" r="r" b="b"/>
              <a:pathLst>
                <a:path w="1514" h="1143" extrusionOk="0">
                  <a:moveTo>
                    <a:pt x="682" y="0"/>
                  </a:moveTo>
                  <a:cubicBezTo>
                    <a:pt x="569" y="0"/>
                    <a:pt x="455" y="29"/>
                    <a:pt x="341" y="80"/>
                  </a:cubicBezTo>
                  <a:cubicBezTo>
                    <a:pt x="148" y="159"/>
                    <a:pt x="0" y="353"/>
                    <a:pt x="35" y="581"/>
                  </a:cubicBezTo>
                  <a:cubicBezTo>
                    <a:pt x="86" y="991"/>
                    <a:pt x="582" y="1143"/>
                    <a:pt x="954" y="1143"/>
                  </a:cubicBezTo>
                  <a:cubicBezTo>
                    <a:pt x="994" y="1143"/>
                    <a:pt x="1033" y="1141"/>
                    <a:pt x="1069" y="1137"/>
                  </a:cubicBezTo>
                  <a:cubicBezTo>
                    <a:pt x="1217" y="1126"/>
                    <a:pt x="1354" y="1069"/>
                    <a:pt x="1433" y="933"/>
                  </a:cubicBezTo>
                  <a:cubicBezTo>
                    <a:pt x="1501" y="808"/>
                    <a:pt x="1513" y="637"/>
                    <a:pt x="1433" y="512"/>
                  </a:cubicBezTo>
                  <a:cubicBezTo>
                    <a:pt x="1410" y="478"/>
                    <a:pt x="1388" y="444"/>
                    <a:pt x="1354" y="410"/>
                  </a:cubicBezTo>
                  <a:cubicBezTo>
                    <a:pt x="1319" y="319"/>
                    <a:pt x="1263" y="239"/>
                    <a:pt x="1172" y="194"/>
                  </a:cubicBezTo>
                  <a:cubicBezTo>
                    <a:pt x="1126" y="159"/>
                    <a:pt x="1081" y="114"/>
                    <a:pt x="1024" y="91"/>
                  </a:cubicBezTo>
                  <a:cubicBezTo>
                    <a:pt x="910" y="29"/>
                    <a:pt x="796" y="0"/>
                    <a:pt x="6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37"/>
            <p:cNvSpPr/>
            <p:nvPr/>
          </p:nvSpPr>
          <p:spPr>
            <a:xfrm>
              <a:off x="6523000" y="4719125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690" y="0"/>
                  </a:moveTo>
                  <a:cubicBezTo>
                    <a:pt x="529" y="0"/>
                    <a:pt x="369" y="41"/>
                    <a:pt x="228" y="115"/>
                  </a:cubicBezTo>
                  <a:cubicBezTo>
                    <a:pt x="80" y="195"/>
                    <a:pt x="0" y="388"/>
                    <a:pt x="23" y="559"/>
                  </a:cubicBezTo>
                  <a:cubicBezTo>
                    <a:pt x="0" y="786"/>
                    <a:pt x="159" y="979"/>
                    <a:pt x="376" y="1059"/>
                  </a:cubicBezTo>
                  <a:cubicBezTo>
                    <a:pt x="461" y="1083"/>
                    <a:pt x="553" y="1095"/>
                    <a:pt x="644" y="1095"/>
                  </a:cubicBezTo>
                  <a:cubicBezTo>
                    <a:pt x="723" y="1095"/>
                    <a:pt x="802" y="1086"/>
                    <a:pt x="876" y="1070"/>
                  </a:cubicBezTo>
                  <a:cubicBezTo>
                    <a:pt x="1047" y="1036"/>
                    <a:pt x="1240" y="934"/>
                    <a:pt x="1331" y="774"/>
                  </a:cubicBezTo>
                  <a:cubicBezTo>
                    <a:pt x="1422" y="592"/>
                    <a:pt x="1388" y="388"/>
                    <a:pt x="1274" y="240"/>
                  </a:cubicBezTo>
                  <a:cubicBezTo>
                    <a:pt x="1206" y="127"/>
                    <a:pt x="1092" y="46"/>
                    <a:pt x="945" y="36"/>
                  </a:cubicBezTo>
                  <a:cubicBezTo>
                    <a:pt x="861" y="12"/>
                    <a:pt x="776" y="0"/>
                    <a:pt x="6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37"/>
            <p:cNvSpPr/>
            <p:nvPr/>
          </p:nvSpPr>
          <p:spPr>
            <a:xfrm>
              <a:off x="6613700" y="4767250"/>
              <a:ext cx="44375" cy="31450"/>
            </a:xfrm>
            <a:custGeom>
              <a:avLst/>
              <a:gdLst/>
              <a:ahLst/>
              <a:cxnLst/>
              <a:rect l="l" t="t" r="r" b="b"/>
              <a:pathLst>
                <a:path w="1775" h="1258" extrusionOk="0">
                  <a:moveTo>
                    <a:pt x="614" y="1"/>
                  </a:moveTo>
                  <a:cubicBezTo>
                    <a:pt x="429" y="1"/>
                    <a:pt x="250" y="75"/>
                    <a:pt x="137" y="249"/>
                  </a:cubicBezTo>
                  <a:cubicBezTo>
                    <a:pt x="1" y="464"/>
                    <a:pt x="46" y="749"/>
                    <a:pt x="228" y="931"/>
                  </a:cubicBezTo>
                  <a:cubicBezTo>
                    <a:pt x="353" y="1056"/>
                    <a:pt x="569" y="1192"/>
                    <a:pt x="740" y="1238"/>
                  </a:cubicBezTo>
                  <a:cubicBezTo>
                    <a:pt x="780" y="1251"/>
                    <a:pt x="824" y="1258"/>
                    <a:pt x="868" y="1258"/>
                  </a:cubicBezTo>
                  <a:cubicBezTo>
                    <a:pt x="937" y="1258"/>
                    <a:pt x="1007" y="1243"/>
                    <a:pt x="1070" y="1215"/>
                  </a:cubicBezTo>
                  <a:cubicBezTo>
                    <a:pt x="1102" y="1220"/>
                    <a:pt x="1135" y="1223"/>
                    <a:pt x="1167" y="1223"/>
                  </a:cubicBezTo>
                  <a:cubicBezTo>
                    <a:pt x="1348" y="1223"/>
                    <a:pt x="1517" y="1140"/>
                    <a:pt x="1604" y="977"/>
                  </a:cubicBezTo>
                  <a:cubicBezTo>
                    <a:pt x="1775" y="669"/>
                    <a:pt x="1558" y="408"/>
                    <a:pt x="1297" y="249"/>
                  </a:cubicBezTo>
                  <a:cubicBezTo>
                    <a:pt x="1149" y="158"/>
                    <a:pt x="967" y="55"/>
                    <a:pt x="785" y="21"/>
                  </a:cubicBezTo>
                  <a:cubicBezTo>
                    <a:pt x="729" y="8"/>
                    <a:pt x="671" y="1"/>
                    <a:pt x="6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37"/>
            <p:cNvSpPr/>
            <p:nvPr/>
          </p:nvSpPr>
          <p:spPr>
            <a:xfrm>
              <a:off x="6573900" y="4834575"/>
              <a:ext cx="42950" cy="31525"/>
            </a:xfrm>
            <a:custGeom>
              <a:avLst/>
              <a:gdLst/>
              <a:ahLst/>
              <a:cxnLst/>
              <a:rect l="l" t="t" r="r" b="b"/>
              <a:pathLst>
                <a:path w="1718" h="1261" extrusionOk="0">
                  <a:moveTo>
                    <a:pt x="1059" y="1"/>
                  </a:moveTo>
                  <a:cubicBezTo>
                    <a:pt x="880" y="1"/>
                    <a:pt x="692" y="57"/>
                    <a:pt x="546" y="137"/>
                  </a:cubicBezTo>
                  <a:cubicBezTo>
                    <a:pt x="421" y="205"/>
                    <a:pt x="284" y="308"/>
                    <a:pt x="182" y="422"/>
                  </a:cubicBezTo>
                  <a:cubicBezTo>
                    <a:pt x="0" y="604"/>
                    <a:pt x="11" y="910"/>
                    <a:pt x="205" y="1081"/>
                  </a:cubicBezTo>
                  <a:cubicBezTo>
                    <a:pt x="334" y="1205"/>
                    <a:pt x="499" y="1261"/>
                    <a:pt x="668" y="1261"/>
                  </a:cubicBezTo>
                  <a:cubicBezTo>
                    <a:pt x="872" y="1261"/>
                    <a:pt x="1079" y="1179"/>
                    <a:pt x="1229" y="1036"/>
                  </a:cubicBezTo>
                  <a:lnTo>
                    <a:pt x="1274" y="990"/>
                  </a:lnTo>
                  <a:cubicBezTo>
                    <a:pt x="1524" y="865"/>
                    <a:pt x="1717" y="637"/>
                    <a:pt x="1593" y="331"/>
                  </a:cubicBezTo>
                  <a:cubicBezTo>
                    <a:pt x="1497" y="90"/>
                    <a:pt x="1285" y="1"/>
                    <a:pt x="10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37"/>
            <p:cNvSpPr/>
            <p:nvPr/>
          </p:nvSpPr>
          <p:spPr>
            <a:xfrm>
              <a:off x="6639000" y="4884300"/>
              <a:ext cx="31875" cy="25100"/>
            </a:xfrm>
            <a:custGeom>
              <a:avLst/>
              <a:gdLst/>
              <a:ahLst/>
              <a:cxnLst/>
              <a:rect l="l" t="t" r="r" b="b"/>
              <a:pathLst>
                <a:path w="1275" h="1004" extrusionOk="0">
                  <a:moveTo>
                    <a:pt x="692" y="0"/>
                  </a:moveTo>
                  <a:cubicBezTo>
                    <a:pt x="562" y="0"/>
                    <a:pt x="435" y="47"/>
                    <a:pt x="331" y="127"/>
                  </a:cubicBezTo>
                  <a:cubicBezTo>
                    <a:pt x="263" y="161"/>
                    <a:pt x="205" y="195"/>
                    <a:pt x="149" y="252"/>
                  </a:cubicBezTo>
                  <a:cubicBezTo>
                    <a:pt x="58" y="366"/>
                    <a:pt x="0" y="514"/>
                    <a:pt x="23" y="662"/>
                  </a:cubicBezTo>
                  <a:cubicBezTo>
                    <a:pt x="35" y="787"/>
                    <a:pt x="91" y="900"/>
                    <a:pt x="172" y="1003"/>
                  </a:cubicBezTo>
                  <a:lnTo>
                    <a:pt x="1150" y="1003"/>
                  </a:lnTo>
                  <a:cubicBezTo>
                    <a:pt x="1229" y="867"/>
                    <a:pt x="1274" y="707"/>
                    <a:pt x="1263" y="559"/>
                  </a:cubicBezTo>
                  <a:cubicBezTo>
                    <a:pt x="1241" y="321"/>
                    <a:pt x="1092" y="93"/>
                    <a:pt x="854" y="25"/>
                  </a:cubicBezTo>
                  <a:cubicBezTo>
                    <a:pt x="801" y="8"/>
                    <a:pt x="746" y="0"/>
                    <a:pt x="6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37"/>
            <p:cNvSpPr/>
            <p:nvPr/>
          </p:nvSpPr>
          <p:spPr>
            <a:xfrm>
              <a:off x="6387075" y="4893625"/>
              <a:ext cx="28475" cy="15775"/>
            </a:xfrm>
            <a:custGeom>
              <a:avLst/>
              <a:gdLst/>
              <a:ahLst/>
              <a:cxnLst/>
              <a:rect l="l" t="t" r="r" b="b"/>
              <a:pathLst>
                <a:path w="1139" h="631" extrusionOk="0">
                  <a:moveTo>
                    <a:pt x="676" y="1"/>
                  </a:moveTo>
                  <a:cubicBezTo>
                    <a:pt x="604" y="1"/>
                    <a:pt x="531" y="20"/>
                    <a:pt x="468" y="61"/>
                  </a:cubicBezTo>
                  <a:cubicBezTo>
                    <a:pt x="456" y="61"/>
                    <a:pt x="445" y="72"/>
                    <a:pt x="445" y="84"/>
                  </a:cubicBezTo>
                  <a:cubicBezTo>
                    <a:pt x="399" y="95"/>
                    <a:pt x="365" y="118"/>
                    <a:pt x="331" y="152"/>
                  </a:cubicBezTo>
                  <a:cubicBezTo>
                    <a:pt x="217" y="243"/>
                    <a:pt x="115" y="368"/>
                    <a:pt x="46" y="505"/>
                  </a:cubicBezTo>
                  <a:cubicBezTo>
                    <a:pt x="24" y="539"/>
                    <a:pt x="13" y="585"/>
                    <a:pt x="1" y="630"/>
                  </a:cubicBezTo>
                  <a:lnTo>
                    <a:pt x="1115" y="630"/>
                  </a:lnTo>
                  <a:cubicBezTo>
                    <a:pt x="1138" y="482"/>
                    <a:pt x="1115" y="334"/>
                    <a:pt x="1047" y="209"/>
                  </a:cubicBezTo>
                  <a:cubicBezTo>
                    <a:pt x="971" y="80"/>
                    <a:pt x="823" y="1"/>
                    <a:pt x="6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37"/>
            <p:cNvSpPr/>
            <p:nvPr/>
          </p:nvSpPr>
          <p:spPr>
            <a:xfrm>
              <a:off x="6661750" y="4706350"/>
              <a:ext cx="875" cy="300"/>
            </a:xfrm>
            <a:custGeom>
              <a:avLst/>
              <a:gdLst/>
              <a:ahLst/>
              <a:cxnLst/>
              <a:rect l="l" t="t" r="r" b="b"/>
              <a:pathLst>
                <a:path w="35" h="12" extrusionOk="0">
                  <a:moveTo>
                    <a:pt x="0" y="1"/>
                  </a:moveTo>
                  <a:lnTo>
                    <a:pt x="0" y="12"/>
                  </a:lnTo>
                  <a:lnTo>
                    <a:pt x="35" y="12"/>
                  </a:lnTo>
                  <a:cubicBezTo>
                    <a:pt x="23" y="12"/>
                    <a:pt x="12" y="12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37"/>
            <p:cNvSpPr/>
            <p:nvPr/>
          </p:nvSpPr>
          <p:spPr>
            <a:xfrm>
              <a:off x="6644125" y="4706350"/>
              <a:ext cx="40125" cy="21075"/>
            </a:xfrm>
            <a:custGeom>
              <a:avLst/>
              <a:gdLst/>
              <a:ahLst/>
              <a:cxnLst/>
              <a:rect l="l" t="t" r="r" b="b"/>
              <a:pathLst>
                <a:path w="1605" h="843" extrusionOk="0">
                  <a:moveTo>
                    <a:pt x="273" y="1"/>
                  </a:moveTo>
                  <a:lnTo>
                    <a:pt x="273" y="1"/>
                  </a:lnTo>
                  <a:cubicBezTo>
                    <a:pt x="23" y="160"/>
                    <a:pt x="0" y="580"/>
                    <a:pt x="285" y="717"/>
                  </a:cubicBezTo>
                  <a:cubicBezTo>
                    <a:pt x="376" y="774"/>
                    <a:pt x="478" y="797"/>
                    <a:pt x="581" y="797"/>
                  </a:cubicBezTo>
                  <a:cubicBezTo>
                    <a:pt x="592" y="797"/>
                    <a:pt x="614" y="808"/>
                    <a:pt x="626" y="808"/>
                  </a:cubicBezTo>
                  <a:cubicBezTo>
                    <a:pt x="687" y="832"/>
                    <a:pt x="748" y="843"/>
                    <a:pt x="809" y="843"/>
                  </a:cubicBezTo>
                  <a:cubicBezTo>
                    <a:pt x="1008" y="843"/>
                    <a:pt x="1195" y="724"/>
                    <a:pt x="1309" y="557"/>
                  </a:cubicBezTo>
                  <a:cubicBezTo>
                    <a:pt x="1319" y="524"/>
                    <a:pt x="1342" y="489"/>
                    <a:pt x="1354" y="456"/>
                  </a:cubicBezTo>
                  <a:cubicBezTo>
                    <a:pt x="1365" y="456"/>
                    <a:pt x="1377" y="456"/>
                    <a:pt x="1400" y="444"/>
                  </a:cubicBezTo>
                  <a:cubicBezTo>
                    <a:pt x="1479" y="433"/>
                    <a:pt x="1547" y="376"/>
                    <a:pt x="1604" y="319"/>
                  </a:cubicBezTo>
                  <a:lnTo>
                    <a:pt x="1354" y="262"/>
                  </a:lnTo>
                  <a:lnTo>
                    <a:pt x="1354" y="239"/>
                  </a:lnTo>
                  <a:cubicBezTo>
                    <a:pt x="1342" y="251"/>
                    <a:pt x="1342" y="251"/>
                    <a:pt x="1342" y="262"/>
                  </a:cubicBezTo>
                  <a:lnTo>
                    <a:pt x="899" y="160"/>
                  </a:lnTo>
                  <a:lnTo>
                    <a:pt x="887" y="160"/>
                  </a:lnTo>
                  <a:cubicBezTo>
                    <a:pt x="865" y="160"/>
                    <a:pt x="831" y="148"/>
                    <a:pt x="808" y="137"/>
                  </a:cubicBezTo>
                  <a:cubicBezTo>
                    <a:pt x="774" y="137"/>
                    <a:pt x="740" y="125"/>
                    <a:pt x="705" y="114"/>
                  </a:cubicBezTo>
                  <a:cubicBezTo>
                    <a:pt x="683" y="114"/>
                    <a:pt x="672" y="103"/>
                    <a:pt x="649" y="103"/>
                  </a:cubicBezTo>
                  <a:cubicBezTo>
                    <a:pt x="637" y="103"/>
                    <a:pt x="626" y="92"/>
                    <a:pt x="614" y="92"/>
                  </a:cubicBezTo>
                  <a:cubicBezTo>
                    <a:pt x="569" y="80"/>
                    <a:pt x="523" y="69"/>
                    <a:pt x="490" y="57"/>
                  </a:cubicBezTo>
                  <a:cubicBezTo>
                    <a:pt x="444" y="46"/>
                    <a:pt x="410" y="34"/>
                    <a:pt x="376" y="34"/>
                  </a:cubicBezTo>
                  <a:cubicBezTo>
                    <a:pt x="364" y="23"/>
                    <a:pt x="353" y="23"/>
                    <a:pt x="353" y="23"/>
                  </a:cubicBezTo>
                  <a:cubicBezTo>
                    <a:pt x="319" y="12"/>
                    <a:pt x="296" y="12"/>
                    <a:pt x="2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37"/>
            <p:cNvSpPr/>
            <p:nvPr/>
          </p:nvSpPr>
          <p:spPr>
            <a:xfrm>
              <a:off x="6698150" y="4823775"/>
              <a:ext cx="13400" cy="33000"/>
            </a:xfrm>
            <a:custGeom>
              <a:avLst/>
              <a:gdLst/>
              <a:ahLst/>
              <a:cxnLst/>
              <a:rect l="l" t="t" r="r" b="b"/>
              <a:pathLst>
                <a:path w="536" h="1320" extrusionOk="0">
                  <a:moveTo>
                    <a:pt x="512" y="0"/>
                  </a:moveTo>
                  <a:cubicBezTo>
                    <a:pt x="490" y="12"/>
                    <a:pt x="467" y="12"/>
                    <a:pt x="444" y="12"/>
                  </a:cubicBezTo>
                  <a:cubicBezTo>
                    <a:pt x="239" y="69"/>
                    <a:pt x="114" y="205"/>
                    <a:pt x="35" y="399"/>
                  </a:cubicBezTo>
                  <a:cubicBezTo>
                    <a:pt x="0" y="490"/>
                    <a:pt x="12" y="592"/>
                    <a:pt x="57" y="683"/>
                  </a:cubicBezTo>
                  <a:cubicBezTo>
                    <a:pt x="80" y="842"/>
                    <a:pt x="137" y="990"/>
                    <a:pt x="250" y="1115"/>
                  </a:cubicBezTo>
                  <a:cubicBezTo>
                    <a:pt x="319" y="1206"/>
                    <a:pt x="421" y="1274"/>
                    <a:pt x="523" y="1320"/>
                  </a:cubicBezTo>
                  <a:lnTo>
                    <a:pt x="523" y="910"/>
                  </a:lnTo>
                  <a:lnTo>
                    <a:pt x="523" y="831"/>
                  </a:lnTo>
                  <a:lnTo>
                    <a:pt x="535" y="831"/>
                  </a:lnTo>
                  <a:cubicBezTo>
                    <a:pt x="535" y="831"/>
                    <a:pt x="523" y="831"/>
                    <a:pt x="523" y="819"/>
                  </a:cubicBezTo>
                  <a:lnTo>
                    <a:pt x="523" y="705"/>
                  </a:lnTo>
                  <a:lnTo>
                    <a:pt x="512" y="35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37"/>
            <p:cNvSpPr/>
            <p:nvPr/>
          </p:nvSpPr>
          <p:spPr>
            <a:xfrm>
              <a:off x="6713500" y="4844250"/>
              <a:ext cx="1150" cy="300"/>
            </a:xfrm>
            <a:custGeom>
              <a:avLst/>
              <a:gdLst/>
              <a:ahLst/>
              <a:cxnLst/>
              <a:rect l="l" t="t" r="r" b="b"/>
              <a:pathLst>
                <a:path w="46" h="12" extrusionOk="0">
                  <a:moveTo>
                    <a:pt x="46" y="0"/>
                  </a:moveTo>
                  <a:cubicBezTo>
                    <a:pt x="35" y="0"/>
                    <a:pt x="23" y="12"/>
                    <a:pt x="0" y="12"/>
                  </a:cubicBezTo>
                  <a:lnTo>
                    <a:pt x="35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40" name="Google Shape;4140;p37"/>
          <p:cNvGrpSpPr/>
          <p:nvPr/>
        </p:nvGrpSpPr>
        <p:grpSpPr>
          <a:xfrm rot="10800000">
            <a:off x="-541272" y="-64965"/>
            <a:ext cx="3147151" cy="2231995"/>
            <a:chOff x="5635625" y="3651264"/>
            <a:chExt cx="1846161" cy="1309318"/>
          </a:xfrm>
        </p:grpSpPr>
        <p:sp>
          <p:nvSpPr>
            <p:cNvPr id="4141" name="Google Shape;4141;p37"/>
            <p:cNvSpPr/>
            <p:nvPr/>
          </p:nvSpPr>
          <p:spPr>
            <a:xfrm>
              <a:off x="5635625" y="3651264"/>
              <a:ext cx="1846161" cy="1309318"/>
            </a:xfrm>
            <a:custGeom>
              <a:avLst/>
              <a:gdLst/>
              <a:ahLst/>
              <a:cxnLst/>
              <a:rect l="l" t="t" r="r" b="b"/>
              <a:pathLst>
                <a:path w="15991" h="11341" extrusionOk="0">
                  <a:moveTo>
                    <a:pt x="14569" y="1"/>
                  </a:moveTo>
                  <a:cubicBezTo>
                    <a:pt x="14569" y="1"/>
                    <a:pt x="13557" y="501"/>
                    <a:pt x="13022" y="627"/>
                  </a:cubicBezTo>
                  <a:cubicBezTo>
                    <a:pt x="12476" y="751"/>
                    <a:pt x="11589" y="751"/>
                    <a:pt x="10838" y="1468"/>
                  </a:cubicBezTo>
                  <a:cubicBezTo>
                    <a:pt x="10088" y="2184"/>
                    <a:pt x="10042" y="1889"/>
                    <a:pt x="9246" y="2389"/>
                  </a:cubicBezTo>
                  <a:cubicBezTo>
                    <a:pt x="8450" y="2890"/>
                    <a:pt x="8166" y="3094"/>
                    <a:pt x="7404" y="3766"/>
                  </a:cubicBezTo>
                  <a:cubicBezTo>
                    <a:pt x="6653" y="4436"/>
                    <a:pt x="6233" y="4107"/>
                    <a:pt x="5732" y="4607"/>
                  </a:cubicBezTo>
                  <a:cubicBezTo>
                    <a:pt x="5232" y="5108"/>
                    <a:pt x="5186" y="5232"/>
                    <a:pt x="4265" y="6154"/>
                  </a:cubicBezTo>
                  <a:cubicBezTo>
                    <a:pt x="3981" y="6438"/>
                    <a:pt x="3821" y="6597"/>
                    <a:pt x="3696" y="6688"/>
                  </a:cubicBezTo>
                  <a:cubicBezTo>
                    <a:pt x="3423" y="6916"/>
                    <a:pt x="3321" y="6847"/>
                    <a:pt x="2422" y="7291"/>
                  </a:cubicBezTo>
                  <a:cubicBezTo>
                    <a:pt x="1126" y="7916"/>
                    <a:pt x="1762" y="8247"/>
                    <a:pt x="1342" y="8793"/>
                  </a:cubicBezTo>
                  <a:cubicBezTo>
                    <a:pt x="1092" y="9122"/>
                    <a:pt x="966" y="9339"/>
                    <a:pt x="864" y="9612"/>
                  </a:cubicBezTo>
                  <a:cubicBezTo>
                    <a:pt x="796" y="9794"/>
                    <a:pt x="728" y="9986"/>
                    <a:pt x="625" y="10259"/>
                  </a:cubicBezTo>
                  <a:cubicBezTo>
                    <a:pt x="375" y="10931"/>
                    <a:pt x="0" y="11260"/>
                    <a:pt x="0" y="11260"/>
                  </a:cubicBezTo>
                  <a:lnTo>
                    <a:pt x="4310" y="11283"/>
                  </a:lnTo>
                  <a:lnTo>
                    <a:pt x="5414" y="11295"/>
                  </a:lnTo>
                  <a:lnTo>
                    <a:pt x="7267" y="11306"/>
                  </a:lnTo>
                  <a:lnTo>
                    <a:pt x="8689" y="11318"/>
                  </a:lnTo>
                  <a:lnTo>
                    <a:pt x="14649" y="11340"/>
                  </a:lnTo>
                  <a:cubicBezTo>
                    <a:pt x="14649" y="11340"/>
                    <a:pt x="14649" y="11283"/>
                    <a:pt x="14660" y="11192"/>
                  </a:cubicBezTo>
                  <a:cubicBezTo>
                    <a:pt x="14671" y="10987"/>
                    <a:pt x="14705" y="10612"/>
                    <a:pt x="14751" y="10214"/>
                  </a:cubicBezTo>
                  <a:cubicBezTo>
                    <a:pt x="14808" y="9703"/>
                    <a:pt x="14887" y="9145"/>
                    <a:pt x="14978" y="8872"/>
                  </a:cubicBezTo>
                  <a:cubicBezTo>
                    <a:pt x="15013" y="8781"/>
                    <a:pt x="15046" y="8667"/>
                    <a:pt x="15058" y="8542"/>
                  </a:cubicBezTo>
                  <a:cubicBezTo>
                    <a:pt x="15115" y="8189"/>
                    <a:pt x="15126" y="7746"/>
                    <a:pt x="15160" y="7337"/>
                  </a:cubicBezTo>
                  <a:cubicBezTo>
                    <a:pt x="15183" y="7018"/>
                    <a:pt x="15228" y="6723"/>
                    <a:pt x="15319" y="6529"/>
                  </a:cubicBezTo>
                  <a:cubicBezTo>
                    <a:pt x="15569" y="6029"/>
                    <a:pt x="15991" y="4312"/>
                    <a:pt x="15991" y="4312"/>
                  </a:cubicBezTo>
                  <a:lnTo>
                    <a:pt x="1456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37"/>
            <p:cNvSpPr/>
            <p:nvPr/>
          </p:nvSpPr>
          <p:spPr>
            <a:xfrm>
              <a:off x="6133212" y="4717439"/>
              <a:ext cx="505671" cy="240482"/>
            </a:xfrm>
            <a:custGeom>
              <a:avLst/>
              <a:gdLst/>
              <a:ahLst/>
              <a:cxnLst/>
              <a:rect l="l" t="t" r="r" b="b"/>
              <a:pathLst>
                <a:path w="4380" h="2083" extrusionOk="0">
                  <a:moveTo>
                    <a:pt x="2514" y="0"/>
                  </a:moveTo>
                  <a:cubicBezTo>
                    <a:pt x="2408" y="0"/>
                    <a:pt x="2307" y="4"/>
                    <a:pt x="2218" y="13"/>
                  </a:cubicBezTo>
                  <a:cubicBezTo>
                    <a:pt x="1843" y="58"/>
                    <a:pt x="1592" y="308"/>
                    <a:pt x="1126" y="478"/>
                  </a:cubicBezTo>
                  <a:cubicBezTo>
                    <a:pt x="672" y="649"/>
                    <a:pt x="626" y="729"/>
                    <a:pt x="250" y="1525"/>
                  </a:cubicBezTo>
                  <a:cubicBezTo>
                    <a:pt x="137" y="1764"/>
                    <a:pt x="57" y="1934"/>
                    <a:pt x="0" y="2048"/>
                  </a:cubicBezTo>
                  <a:lnTo>
                    <a:pt x="1104" y="2060"/>
                  </a:lnTo>
                  <a:lnTo>
                    <a:pt x="2957" y="2071"/>
                  </a:lnTo>
                  <a:lnTo>
                    <a:pt x="4379" y="2083"/>
                  </a:lnTo>
                  <a:cubicBezTo>
                    <a:pt x="4345" y="1992"/>
                    <a:pt x="4311" y="1901"/>
                    <a:pt x="4311" y="1775"/>
                  </a:cubicBezTo>
                  <a:cubicBezTo>
                    <a:pt x="4311" y="1275"/>
                    <a:pt x="4061" y="1400"/>
                    <a:pt x="3765" y="933"/>
                  </a:cubicBezTo>
                  <a:cubicBezTo>
                    <a:pt x="3469" y="478"/>
                    <a:pt x="3685" y="274"/>
                    <a:pt x="3435" y="149"/>
                  </a:cubicBezTo>
                  <a:cubicBezTo>
                    <a:pt x="3244" y="45"/>
                    <a:pt x="2854" y="0"/>
                    <a:pt x="2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37"/>
            <p:cNvSpPr/>
            <p:nvPr/>
          </p:nvSpPr>
          <p:spPr>
            <a:xfrm>
              <a:off x="6260552" y="4863713"/>
              <a:ext cx="214160" cy="92822"/>
            </a:xfrm>
            <a:custGeom>
              <a:avLst/>
              <a:gdLst/>
              <a:ahLst/>
              <a:cxnLst/>
              <a:rect l="l" t="t" r="r" b="b"/>
              <a:pathLst>
                <a:path w="1855" h="804" extrusionOk="0">
                  <a:moveTo>
                    <a:pt x="809" y="0"/>
                  </a:moveTo>
                  <a:cubicBezTo>
                    <a:pt x="576" y="0"/>
                    <a:pt x="592" y="147"/>
                    <a:pt x="410" y="258"/>
                  </a:cubicBezTo>
                  <a:cubicBezTo>
                    <a:pt x="285" y="326"/>
                    <a:pt x="114" y="588"/>
                    <a:pt x="1" y="793"/>
                  </a:cubicBezTo>
                  <a:lnTo>
                    <a:pt x="1854" y="804"/>
                  </a:lnTo>
                  <a:cubicBezTo>
                    <a:pt x="1843" y="758"/>
                    <a:pt x="1831" y="725"/>
                    <a:pt x="1831" y="679"/>
                  </a:cubicBezTo>
                  <a:cubicBezTo>
                    <a:pt x="1786" y="462"/>
                    <a:pt x="1740" y="338"/>
                    <a:pt x="1536" y="133"/>
                  </a:cubicBezTo>
                  <a:cubicBezTo>
                    <a:pt x="1428" y="30"/>
                    <a:pt x="1353" y="11"/>
                    <a:pt x="1265" y="11"/>
                  </a:cubicBezTo>
                  <a:cubicBezTo>
                    <a:pt x="1209" y="11"/>
                    <a:pt x="1148" y="19"/>
                    <a:pt x="1068" y="19"/>
                  </a:cubicBezTo>
                  <a:cubicBezTo>
                    <a:pt x="1023" y="19"/>
                    <a:pt x="971" y="16"/>
                    <a:pt x="911" y="8"/>
                  </a:cubicBezTo>
                  <a:cubicBezTo>
                    <a:pt x="872" y="2"/>
                    <a:pt x="839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37"/>
            <p:cNvSpPr/>
            <p:nvPr/>
          </p:nvSpPr>
          <p:spPr>
            <a:xfrm>
              <a:off x="6684597" y="4435396"/>
              <a:ext cx="443213" cy="441481"/>
            </a:xfrm>
            <a:custGeom>
              <a:avLst/>
              <a:gdLst/>
              <a:ahLst/>
              <a:cxnLst/>
              <a:rect l="l" t="t" r="r" b="b"/>
              <a:pathLst>
                <a:path w="3839" h="3824" extrusionOk="0">
                  <a:moveTo>
                    <a:pt x="2506" y="0"/>
                  </a:moveTo>
                  <a:cubicBezTo>
                    <a:pt x="2462" y="0"/>
                    <a:pt x="2419" y="11"/>
                    <a:pt x="2378" y="33"/>
                  </a:cubicBezTo>
                  <a:cubicBezTo>
                    <a:pt x="2378" y="33"/>
                    <a:pt x="1" y="1455"/>
                    <a:pt x="81" y="2001"/>
                  </a:cubicBezTo>
                  <a:cubicBezTo>
                    <a:pt x="160" y="2547"/>
                    <a:pt x="206" y="2626"/>
                    <a:pt x="456" y="2921"/>
                  </a:cubicBezTo>
                  <a:cubicBezTo>
                    <a:pt x="706" y="3217"/>
                    <a:pt x="1127" y="3672"/>
                    <a:pt x="1752" y="3763"/>
                  </a:cubicBezTo>
                  <a:cubicBezTo>
                    <a:pt x="2065" y="3803"/>
                    <a:pt x="2358" y="3823"/>
                    <a:pt x="2610" y="3823"/>
                  </a:cubicBezTo>
                  <a:cubicBezTo>
                    <a:pt x="2862" y="3823"/>
                    <a:pt x="3072" y="3803"/>
                    <a:pt x="3220" y="3763"/>
                  </a:cubicBezTo>
                  <a:cubicBezTo>
                    <a:pt x="3516" y="3672"/>
                    <a:pt x="3675" y="2717"/>
                    <a:pt x="3766" y="2125"/>
                  </a:cubicBezTo>
                  <a:cubicBezTo>
                    <a:pt x="3839" y="1589"/>
                    <a:pt x="3056" y="0"/>
                    <a:pt x="25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37"/>
            <p:cNvSpPr/>
            <p:nvPr/>
          </p:nvSpPr>
          <p:spPr>
            <a:xfrm>
              <a:off x="6852692" y="4540109"/>
              <a:ext cx="198459" cy="252489"/>
            </a:xfrm>
            <a:custGeom>
              <a:avLst/>
              <a:gdLst/>
              <a:ahLst/>
              <a:cxnLst/>
              <a:rect l="l" t="t" r="r" b="b"/>
              <a:pathLst>
                <a:path w="1719" h="2187" extrusionOk="0">
                  <a:moveTo>
                    <a:pt x="969" y="1"/>
                  </a:moveTo>
                  <a:cubicBezTo>
                    <a:pt x="640" y="1"/>
                    <a:pt x="398" y="248"/>
                    <a:pt x="296" y="377"/>
                  </a:cubicBezTo>
                  <a:cubicBezTo>
                    <a:pt x="172" y="548"/>
                    <a:pt x="1" y="1014"/>
                    <a:pt x="251" y="1298"/>
                  </a:cubicBezTo>
                  <a:cubicBezTo>
                    <a:pt x="506" y="1586"/>
                    <a:pt x="750" y="2187"/>
                    <a:pt x="1067" y="2187"/>
                  </a:cubicBezTo>
                  <a:cubicBezTo>
                    <a:pt x="1075" y="2187"/>
                    <a:pt x="1084" y="2186"/>
                    <a:pt x="1092" y="2185"/>
                  </a:cubicBezTo>
                  <a:cubicBezTo>
                    <a:pt x="1434" y="2140"/>
                    <a:pt x="1434" y="1810"/>
                    <a:pt x="1468" y="1469"/>
                  </a:cubicBezTo>
                  <a:cubicBezTo>
                    <a:pt x="1514" y="1139"/>
                    <a:pt x="1718" y="672"/>
                    <a:pt x="1638" y="593"/>
                  </a:cubicBezTo>
                  <a:cubicBezTo>
                    <a:pt x="1638" y="593"/>
                    <a:pt x="1684" y="217"/>
                    <a:pt x="1218" y="47"/>
                  </a:cubicBezTo>
                  <a:cubicBezTo>
                    <a:pt x="1131" y="15"/>
                    <a:pt x="1048" y="1"/>
                    <a:pt x="9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37"/>
            <p:cNvSpPr/>
            <p:nvPr/>
          </p:nvSpPr>
          <p:spPr>
            <a:xfrm>
              <a:off x="6331438" y="4129224"/>
              <a:ext cx="449216" cy="427165"/>
            </a:xfrm>
            <a:custGeom>
              <a:avLst/>
              <a:gdLst/>
              <a:ahLst/>
              <a:cxnLst/>
              <a:rect l="l" t="t" r="r" b="b"/>
              <a:pathLst>
                <a:path w="3891" h="3700" extrusionOk="0">
                  <a:moveTo>
                    <a:pt x="2033" y="0"/>
                  </a:moveTo>
                  <a:cubicBezTo>
                    <a:pt x="1731" y="0"/>
                    <a:pt x="1488" y="37"/>
                    <a:pt x="1422" y="137"/>
                  </a:cubicBezTo>
                  <a:cubicBezTo>
                    <a:pt x="1422" y="137"/>
                    <a:pt x="797" y="1092"/>
                    <a:pt x="501" y="1684"/>
                  </a:cubicBezTo>
                  <a:cubicBezTo>
                    <a:pt x="206" y="2264"/>
                    <a:pt x="1" y="2730"/>
                    <a:pt x="206" y="3060"/>
                  </a:cubicBezTo>
                  <a:cubicBezTo>
                    <a:pt x="421" y="3402"/>
                    <a:pt x="751" y="3481"/>
                    <a:pt x="1047" y="3606"/>
                  </a:cubicBezTo>
                  <a:cubicBezTo>
                    <a:pt x="1195" y="3669"/>
                    <a:pt x="1371" y="3700"/>
                    <a:pt x="1538" y="3700"/>
                  </a:cubicBezTo>
                  <a:cubicBezTo>
                    <a:pt x="1704" y="3700"/>
                    <a:pt x="1860" y="3669"/>
                    <a:pt x="1968" y="3606"/>
                  </a:cubicBezTo>
                  <a:cubicBezTo>
                    <a:pt x="2173" y="3481"/>
                    <a:pt x="3219" y="2765"/>
                    <a:pt x="3436" y="2434"/>
                  </a:cubicBezTo>
                  <a:cubicBezTo>
                    <a:pt x="3640" y="2105"/>
                    <a:pt x="3890" y="1638"/>
                    <a:pt x="3845" y="1183"/>
                  </a:cubicBezTo>
                  <a:cubicBezTo>
                    <a:pt x="3810" y="718"/>
                    <a:pt x="3890" y="296"/>
                    <a:pt x="3436" y="172"/>
                  </a:cubicBezTo>
                  <a:cubicBezTo>
                    <a:pt x="3148" y="94"/>
                    <a:pt x="2516" y="0"/>
                    <a:pt x="203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37"/>
            <p:cNvSpPr/>
            <p:nvPr/>
          </p:nvSpPr>
          <p:spPr>
            <a:xfrm>
              <a:off x="6408905" y="4263954"/>
              <a:ext cx="187953" cy="183335"/>
            </a:xfrm>
            <a:custGeom>
              <a:avLst/>
              <a:gdLst/>
              <a:ahLst/>
              <a:cxnLst/>
              <a:rect l="l" t="t" r="r" b="b"/>
              <a:pathLst>
                <a:path w="1628" h="1588" extrusionOk="0">
                  <a:moveTo>
                    <a:pt x="880" y="0"/>
                  </a:moveTo>
                  <a:cubicBezTo>
                    <a:pt x="830" y="0"/>
                    <a:pt x="786" y="16"/>
                    <a:pt x="751" y="51"/>
                  </a:cubicBezTo>
                  <a:cubicBezTo>
                    <a:pt x="751" y="51"/>
                    <a:pt x="331" y="642"/>
                    <a:pt x="331" y="847"/>
                  </a:cubicBezTo>
                  <a:cubicBezTo>
                    <a:pt x="331" y="1063"/>
                    <a:pt x="0" y="1472"/>
                    <a:pt x="296" y="1563"/>
                  </a:cubicBezTo>
                  <a:cubicBezTo>
                    <a:pt x="354" y="1579"/>
                    <a:pt x="419" y="1587"/>
                    <a:pt x="488" y="1587"/>
                  </a:cubicBezTo>
                  <a:cubicBezTo>
                    <a:pt x="758" y="1587"/>
                    <a:pt x="1081" y="1467"/>
                    <a:pt x="1218" y="1267"/>
                  </a:cubicBezTo>
                  <a:cubicBezTo>
                    <a:pt x="1377" y="1017"/>
                    <a:pt x="1627" y="676"/>
                    <a:pt x="1468" y="426"/>
                  </a:cubicBezTo>
                  <a:cubicBezTo>
                    <a:pt x="1332" y="227"/>
                    <a:pt x="1068" y="0"/>
                    <a:pt x="8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37"/>
            <p:cNvSpPr/>
            <p:nvPr/>
          </p:nvSpPr>
          <p:spPr>
            <a:xfrm>
              <a:off x="7234829" y="4498200"/>
              <a:ext cx="151124" cy="445175"/>
            </a:xfrm>
            <a:custGeom>
              <a:avLst/>
              <a:gdLst/>
              <a:ahLst/>
              <a:cxnLst/>
              <a:rect l="l" t="t" r="r" b="b"/>
              <a:pathLst>
                <a:path w="1309" h="3856" extrusionOk="0">
                  <a:moveTo>
                    <a:pt x="1308" y="1"/>
                  </a:moveTo>
                  <a:lnTo>
                    <a:pt x="1308" y="1"/>
                  </a:lnTo>
                  <a:cubicBezTo>
                    <a:pt x="865" y="160"/>
                    <a:pt x="239" y="444"/>
                    <a:pt x="216" y="740"/>
                  </a:cubicBezTo>
                  <a:cubicBezTo>
                    <a:pt x="171" y="1206"/>
                    <a:pt x="1" y="1411"/>
                    <a:pt x="46" y="2127"/>
                  </a:cubicBezTo>
                  <a:cubicBezTo>
                    <a:pt x="69" y="2571"/>
                    <a:pt x="444" y="3333"/>
                    <a:pt x="808" y="3856"/>
                  </a:cubicBezTo>
                  <a:cubicBezTo>
                    <a:pt x="819" y="3651"/>
                    <a:pt x="853" y="3276"/>
                    <a:pt x="899" y="2878"/>
                  </a:cubicBezTo>
                  <a:cubicBezTo>
                    <a:pt x="956" y="2367"/>
                    <a:pt x="1035" y="1809"/>
                    <a:pt x="1126" y="1536"/>
                  </a:cubicBezTo>
                  <a:cubicBezTo>
                    <a:pt x="1161" y="1445"/>
                    <a:pt x="1194" y="1331"/>
                    <a:pt x="1206" y="1206"/>
                  </a:cubicBezTo>
                  <a:cubicBezTo>
                    <a:pt x="1263" y="853"/>
                    <a:pt x="1274" y="410"/>
                    <a:pt x="13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37"/>
            <p:cNvSpPr/>
            <p:nvPr/>
          </p:nvSpPr>
          <p:spPr>
            <a:xfrm>
              <a:off x="7292669" y="4637432"/>
              <a:ext cx="81508" cy="193032"/>
            </a:xfrm>
            <a:custGeom>
              <a:avLst/>
              <a:gdLst/>
              <a:ahLst/>
              <a:cxnLst/>
              <a:rect l="l" t="t" r="r" b="b"/>
              <a:pathLst>
                <a:path w="706" h="1672" extrusionOk="0">
                  <a:moveTo>
                    <a:pt x="705" y="0"/>
                  </a:moveTo>
                  <a:lnTo>
                    <a:pt x="705" y="0"/>
                  </a:lnTo>
                  <a:cubicBezTo>
                    <a:pt x="511" y="80"/>
                    <a:pt x="261" y="228"/>
                    <a:pt x="216" y="421"/>
                  </a:cubicBezTo>
                  <a:cubicBezTo>
                    <a:pt x="125" y="751"/>
                    <a:pt x="0" y="1171"/>
                    <a:pt x="170" y="1422"/>
                  </a:cubicBezTo>
                  <a:cubicBezTo>
                    <a:pt x="227" y="1513"/>
                    <a:pt x="307" y="1604"/>
                    <a:pt x="398" y="1672"/>
                  </a:cubicBezTo>
                  <a:cubicBezTo>
                    <a:pt x="455" y="1161"/>
                    <a:pt x="534" y="603"/>
                    <a:pt x="625" y="330"/>
                  </a:cubicBezTo>
                  <a:cubicBezTo>
                    <a:pt x="660" y="239"/>
                    <a:pt x="693" y="125"/>
                    <a:pt x="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37"/>
            <p:cNvSpPr/>
            <p:nvPr/>
          </p:nvSpPr>
          <p:spPr>
            <a:xfrm>
              <a:off x="6926233" y="3901905"/>
              <a:ext cx="362513" cy="485814"/>
            </a:xfrm>
            <a:custGeom>
              <a:avLst/>
              <a:gdLst/>
              <a:ahLst/>
              <a:cxnLst/>
              <a:rect l="l" t="t" r="r" b="b"/>
              <a:pathLst>
                <a:path w="3140" h="4208" extrusionOk="0">
                  <a:moveTo>
                    <a:pt x="1777" y="0"/>
                  </a:moveTo>
                  <a:cubicBezTo>
                    <a:pt x="1656" y="0"/>
                    <a:pt x="1546" y="42"/>
                    <a:pt x="1456" y="139"/>
                  </a:cubicBezTo>
                  <a:cubicBezTo>
                    <a:pt x="1456" y="139"/>
                    <a:pt x="0" y="1185"/>
                    <a:pt x="0" y="1436"/>
                  </a:cubicBezTo>
                  <a:cubicBezTo>
                    <a:pt x="0" y="1686"/>
                    <a:pt x="81" y="2232"/>
                    <a:pt x="81" y="2482"/>
                  </a:cubicBezTo>
                  <a:cubicBezTo>
                    <a:pt x="81" y="2732"/>
                    <a:pt x="331" y="3357"/>
                    <a:pt x="751" y="3562"/>
                  </a:cubicBezTo>
                  <a:cubicBezTo>
                    <a:pt x="1142" y="3763"/>
                    <a:pt x="1961" y="4207"/>
                    <a:pt x="2342" y="4207"/>
                  </a:cubicBezTo>
                  <a:cubicBezTo>
                    <a:pt x="2372" y="4207"/>
                    <a:pt x="2399" y="4205"/>
                    <a:pt x="2423" y="4199"/>
                  </a:cubicBezTo>
                  <a:cubicBezTo>
                    <a:pt x="2753" y="4108"/>
                    <a:pt x="2924" y="3607"/>
                    <a:pt x="2969" y="2857"/>
                  </a:cubicBezTo>
                  <a:cubicBezTo>
                    <a:pt x="3015" y="2106"/>
                    <a:pt x="3139" y="1345"/>
                    <a:pt x="2889" y="844"/>
                  </a:cubicBezTo>
                  <a:cubicBezTo>
                    <a:pt x="2688" y="459"/>
                    <a:pt x="2178" y="0"/>
                    <a:pt x="17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37"/>
            <p:cNvSpPr/>
            <p:nvPr/>
          </p:nvSpPr>
          <p:spPr>
            <a:xfrm>
              <a:off x="7061539" y="3986760"/>
              <a:ext cx="148584" cy="194533"/>
            </a:xfrm>
            <a:custGeom>
              <a:avLst/>
              <a:gdLst/>
              <a:ahLst/>
              <a:cxnLst/>
              <a:rect l="l" t="t" r="r" b="b"/>
              <a:pathLst>
                <a:path w="1287" h="1685" extrusionOk="0">
                  <a:moveTo>
                    <a:pt x="759" y="1"/>
                  </a:moveTo>
                  <a:cubicBezTo>
                    <a:pt x="717" y="1"/>
                    <a:pt x="672" y="9"/>
                    <a:pt x="625" y="29"/>
                  </a:cubicBezTo>
                  <a:cubicBezTo>
                    <a:pt x="330" y="155"/>
                    <a:pt x="79" y="405"/>
                    <a:pt x="34" y="655"/>
                  </a:cubicBezTo>
                  <a:cubicBezTo>
                    <a:pt x="0" y="905"/>
                    <a:pt x="284" y="1497"/>
                    <a:pt x="796" y="1656"/>
                  </a:cubicBezTo>
                  <a:cubicBezTo>
                    <a:pt x="855" y="1676"/>
                    <a:pt x="906" y="1685"/>
                    <a:pt x="950" y="1685"/>
                  </a:cubicBezTo>
                  <a:cubicBezTo>
                    <a:pt x="1287" y="1685"/>
                    <a:pt x="1251" y="1166"/>
                    <a:pt x="1251" y="905"/>
                  </a:cubicBezTo>
                  <a:cubicBezTo>
                    <a:pt x="1251" y="610"/>
                    <a:pt x="1126" y="234"/>
                    <a:pt x="1126" y="234"/>
                  </a:cubicBezTo>
                  <a:cubicBezTo>
                    <a:pt x="1126" y="234"/>
                    <a:pt x="981" y="1"/>
                    <a:pt x="7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37"/>
            <p:cNvSpPr/>
            <p:nvPr/>
          </p:nvSpPr>
          <p:spPr>
            <a:xfrm>
              <a:off x="5735373" y="4423389"/>
              <a:ext cx="421508" cy="378791"/>
            </a:xfrm>
            <a:custGeom>
              <a:avLst/>
              <a:gdLst/>
              <a:ahLst/>
              <a:cxnLst/>
              <a:rect l="l" t="t" r="r" b="b"/>
              <a:pathLst>
                <a:path w="3651" h="3281" extrusionOk="0">
                  <a:moveTo>
                    <a:pt x="2832" y="0"/>
                  </a:moveTo>
                  <a:cubicBezTo>
                    <a:pt x="2559" y="228"/>
                    <a:pt x="2457" y="159"/>
                    <a:pt x="1558" y="603"/>
                  </a:cubicBezTo>
                  <a:cubicBezTo>
                    <a:pt x="262" y="1228"/>
                    <a:pt x="898" y="1559"/>
                    <a:pt x="478" y="2105"/>
                  </a:cubicBezTo>
                  <a:cubicBezTo>
                    <a:pt x="228" y="2434"/>
                    <a:pt x="102" y="2651"/>
                    <a:pt x="0" y="2924"/>
                  </a:cubicBezTo>
                  <a:cubicBezTo>
                    <a:pt x="284" y="3037"/>
                    <a:pt x="785" y="3242"/>
                    <a:pt x="1399" y="3276"/>
                  </a:cubicBezTo>
                  <a:cubicBezTo>
                    <a:pt x="1451" y="3279"/>
                    <a:pt x="1500" y="3280"/>
                    <a:pt x="1544" y="3280"/>
                  </a:cubicBezTo>
                  <a:cubicBezTo>
                    <a:pt x="2142" y="3280"/>
                    <a:pt x="2114" y="3011"/>
                    <a:pt x="2695" y="2821"/>
                  </a:cubicBezTo>
                  <a:cubicBezTo>
                    <a:pt x="3321" y="2605"/>
                    <a:pt x="3446" y="1934"/>
                    <a:pt x="3526" y="1774"/>
                  </a:cubicBezTo>
                  <a:cubicBezTo>
                    <a:pt x="3617" y="1604"/>
                    <a:pt x="3651" y="1058"/>
                    <a:pt x="3321" y="637"/>
                  </a:cubicBezTo>
                  <a:cubicBezTo>
                    <a:pt x="3173" y="455"/>
                    <a:pt x="3003" y="217"/>
                    <a:pt x="28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37"/>
            <p:cNvSpPr/>
            <p:nvPr/>
          </p:nvSpPr>
          <p:spPr>
            <a:xfrm>
              <a:off x="5825539" y="4574397"/>
              <a:ext cx="158051" cy="165902"/>
            </a:xfrm>
            <a:custGeom>
              <a:avLst/>
              <a:gdLst/>
              <a:ahLst/>
              <a:cxnLst/>
              <a:rect l="l" t="t" r="r" b="b"/>
              <a:pathLst>
                <a:path w="1369" h="1437" extrusionOk="0">
                  <a:moveTo>
                    <a:pt x="777" y="1"/>
                  </a:moveTo>
                  <a:cubicBezTo>
                    <a:pt x="277" y="1"/>
                    <a:pt x="368" y="251"/>
                    <a:pt x="277" y="717"/>
                  </a:cubicBezTo>
                  <a:cubicBezTo>
                    <a:pt x="206" y="1122"/>
                    <a:pt x="0" y="1437"/>
                    <a:pt x="309" y="1437"/>
                  </a:cubicBezTo>
                  <a:cubicBezTo>
                    <a:pt x="347" y="1437"/>
                    <a:pt x="393" y="1432"/>
                    <a:pt x="448" y="1422"/>
                  </a:cubicBezTo>
                  <a:cubicBezTo>
                    <a:pt x="948" y="1343"/>
                    <a:pt x="1369" y="671"/>
                    <a:pt x="1323" y="421"/>
                  </a:cubicBezTo>
                  <a:cubicBezTo>
                    <a:pt x="1323" y="421"/>
                    <a:pt x="1289" y="1"/>
                    <a:pt x="7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4" name="Google Shape;4154;p37"/>
          <p:cNvGrpSpPr/>
          <p:nvPr/>
        </p:nvGrpSpPr>
        <p:grpSpPr>
          <a:xfrm rot="-9258986">
            <a:off x="-585061" y="4377323"/>
            <a:ext cx="2107485" cy="1207588"/>
            <a:chOff x="10287875" y="865650"/>
            <a:chExt cx="2107488" cy="1207590"/>
          </a:xfrm>
        </p:grpSpPr>
        <p:sp>
          <p:nvSpPr>
            <p:cNvPr id="4155" name="Google Shape;4155;p37"/>
            <p:cNvSpPr/>
            <p:nvPr/>
          </p:nvSpPr>
          <p:spPr>
            <a:xfrm>
              <a:off x="10287875" y="865650"/>
              <a:ext cx="2107488" cy="1207590"/>
            </a:xfrm>
            <a:custGeom>
              <a:avLst/>
              <a:gdLst/>
              <a:ahLst/>
              <a:cxnLst/>
              <a:rect l="l" t="t" r="r" b="b"/>
              <a:pathLst>
                <a:path w="15185" h="8701" extrusionOk="0">
                  <a:moveTo>
                    <a:pt x="15127" y="0"/>
                  </a:moveTo>
                  <a:lnTo>
                    <a:pt x="14240" y="35"/>
                  </a:lnTo>
                  <a:lnTo>
                    <a:pt x="14035" y="46"/>
                  </a:lnTo>
                  <a:lnTo>
                    <a:pt x="13330" y="68"/>
                  </a:lnTo>
                  <a:lnTo>
                    <a:pt x="13251" y="80"/>
                  </a:lnTo>
                  <a:lnTo>
                    <a:pt x="12523" y="103"/>
                  </a:lnTo>
                  <a:lnTo>
                    <a:pt x="12261" y="114"/>
                  </a:lnTo>
                  <a:lnTo>
                    <a:pt x="7097" y="330"/>
                  </a:lnTo>
                  <a:lnTo>
                    <a:pt x="7018" y="330"/>
                  </a:lnTo>
                  <a:lnTo>
                    <a:pt x="6165" y="364"/>
                  </a:lnTo>
                  <a:lnTo>
                    <a:pt x="5995" y="364"/>
                  </a:lnTo>
                  <a:lnTo>
                    <a:pt x="1" y="614"/>
                  </a:lnTo>
                  <a:cubicBezTo>
                    <a:pt x="1" y="614"/>
                    <a:pt x="1127" y="2286"/>
                    <a:pt x="1127" y="2730"/>
                  </a:cubicBezTo>
                  <a:cubicBezTo>
                    <a:pt x="1127" y="3185"/>
                    <a:pt x="615" y="3128"/>
                    <a:pt x="1127" y="3901"/>
                  </a:cubicBezTo>
                  <a:cubicBezTo>
                    <a:pt x="1627" y="4686"/>
                    <a:pt x="1900" y="4629"/>
                    <a:pt x="2070" y="5300"/>
                  </a:cubicBezTo>
                  <a:cubicBezTo>
                    <a:pt x="2241" y="5971"/>
                    <a:pt x="2753" y="8292"/>
                    <a:pt x="2753" y="8292"/>
                  </a:cubicBezTo>
                  <a:lnTo>
                    <a:pt x="2958" y="8302"/>
                  </a:lnTo>
                  <a:lnTo>
                    <a:pt x="3390" y="8337"/>
                  </a:lnTo>
                  <a:lnTo>
                    <a:pt x="3845" y="8371"/>
                  </a:lnTo>
                  <a:lnTo>
                    <a:pt x="4061" y="8383"/>
                  </a:lnTo>
                  <a:lnTo>
                    <a:pt x="7029" y="8587"/>
                  </a:lnTo>
                  <a:lnTo>
                    <a:pt x="7439" y="8621"/>
                  </a:lnTo>
                  <a:lnTo>
                    <a:pt x="7916" y="8655"/>
                  </a:lnTo>
                  <a:lnTo>
                    <a:pt x="8348" y="8689"/>
                  </a:lnTo>
                  <a:lnTo>
                    <a:pt x="8621" y="8701"/>
                  </a:lnTo>
                  <a:lnTo>
                    <a:pt x="8803" y="8689"/>
                  </a:lnTo>
                  <a:lnTo>
                    <a:pt x="9316" y="8633"/>
                  </a:lnTo>
                  <a:lnTo>
                    <a:pt x="12614" y="8292"/>
                  </a:lnTo>
                  <a:cubicBezTo>
                    <a:pt x="12614" y="8292"/>
                    <a:pt x="12738" y="8143"/>
                    <a:pt x="12932" y="7916"/>
                  </a:cubicBezTo>
                  <a:cubicBezTo>
                    <a:pt x="12966" y="7859"/>
                    <a:pt x="13011" y="7802"/>
                    <a:pt x="13057" y="7746"/>
                  </a:cubicBezTo>
                  <a:cubicBezTo>
                    <a:pt x="13603" y="7040"/>
                    <a:pt x="14479" y="5789"/>
                    <a:pt x="14513" y="5027"/>
                  </a:cubicBezTo>
                  <a:cubicBezTo>
                    <a:pt x="14570" y="3901"/>
                    <a:pt x="13899" y="3742"/>
                    <a:pt x="14513" y="2957"/>
                  </a:cubicBezTo>
                  <a:cubicBezTo>
                    <a:pt x="15127" y="2173"/>
                    <a:pt x="15070" y="1342"/>
                    <a:pt x="15127" y="978"/>
                  </a:cubicBezTo>
                  <a:cubicBezTo>
                    <a:pt x="15184" y="614"/>
                    <a:pt x="15127" y="0"/>
                    <a:pt x="1512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37"/>
            <p:cNvSpPr/>
            <p:nvPr/>
          </p:nvSpPr>
          <p:spPr>
            <a:xfrm>
              <a:off x="10537278" y="1001385"/>
              <a:ext cx="115471" cy="328371"/>
            </a:xfrm>
            <a:custGeom>
              <a:avLst/>
              <a:gdLst/>
              <a:ahLst/>
              <a:cxnLst/>
              <a:rect l="l" t="t" r="r" b="b"/>
              <a:pathLst>
                <a:path w="832" h="2366" extrusionOk="0">
                  <a:moveTo>
                    <a:pt x="0" y="0"/>
                  </a:moveTo>
                  <a:cubicBezTo>
                    <a:pt x="1" y="0"/>
                    <a:pt x="103" y="1865"/>
                    <a:pt x="217" y="2366"/>
                  </a:cubicBezTo>
                  <a:cubicBezTo>
                    <a:pt x="217" y="2366"/>
                    <a:pt x="831" y="1536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37"/>
            <p:cNvSpPr/>
            <p:nvPr/>
          </p:nvSpPr>
          <p:spPr>
            <a:xfrm>
              <a:off x="10668295" y="1066061"/>
              <a:ext cx="53850" cy="337948"/>
            </a:xfrm>
            <a:custGeom>
              <a:avLst/>
              <a:gdLst/>
              <a:ahLst/>
              <a:cxnLst/>
              <a:rect l="l" t="t" r="r" b="b"/>
              <a:pathLst>
                <a:path w="388" h="2435" extrusionOk="0">
                  <a:moveTo>
                    <a:pt x="24" y="1"/>
                  </a:moveTo>
                  <a:cubicBezTo>
                    <a:pt x="24" y="1"/>
                    <a:pt x="1" y="1"/>
                    <a:pt x="24" y="979"/>
                  </a:cubicBezTo>
                  <a:cubicBezTo>
                    <a:pt x="57" y="1957"/>
                    <a:pt x="365" y="2435"/>
                    <a:pt x="365" y="2435"/>
                  </a:cubicBezTo>
                  <a:cubicBezTo>
                    <a:pt x="365" y="2435"/>
                    <a:pt x="388" y="1149"/>
                    <a:pt x="365" y="717"/>
                  </a:cubicBezTo>
                  <a:cubicBezTo>
                    <a:pt x="330" y="285"/>
                    <a:pt x="24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37"/>
            <p:cNvSpPr/>
            <p:nvPr/>
          </p:nvSpPr>
          <p:spPr>
            <a:xfrm>
              <a:off x="10785155" y="980845"/>
              <a:ext cx="69533" cy="369591"/>
            </a:xfrm>
            <a:custGeom>
              <a:avLst/>
              <a:gdLst/>
              <a:ahLst/>
              <a:cxnLst/>
              <a:rect l="l" t="t" r="r" b="b"/>
              <a:pathLst>
                <a:path w="501" h="2663" extrusionOk="0">
                  <a:moveTo>
                    <a:pt x="137" y="1"/>
                  </a:moveTo>
                  <a:cubicBezTo>
                    <a:pt x="137" y="1"/>
                    <a:pt x="1" y="1376"/>
                    <a:pt x="137" y="2013"/>
                  </a:cubicBezTo>
                  <a:lnTo>
                    <a:pt x="273" y="2662"/>
                  </a:lnTo>
                  <a:cubicBezTo>
                    <a:pt x="273" y="2662"/>
                    <a:pt x="501" y="1376"/>
                    <a:pt x="466" y="956"/>
                  </a:cubicBezTo>
                  <a:cubicBezTo>
                    <a:pt x="444" y="535"/>
                    <a:pt x="137" y="1"/>
                    <a:pt x="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37"/>
            <p:cNvSpPr/>
            <p:nvPr/>
          </p:nvSpPr>
          <p:spPr>
            <a:xfrm>
              <a:off x="10982373" y="1329620"/>
              <a:ext cx="80774" cy="394850"/>
            </a:xfrm>
            <a:custGeom>
              <a:avLst/>
              <a:gdLst/>
              <a:ahLst/>
              <a:cxnLst/>
              <a:rect l="l" t="t" r="r" b="b"/>
              <a:pathLst>
                <a:path w="582" h="2845" extrusionOk="0">
                  <a:moveTo>
                    <a:pt x="308" y="1"/>
                  </a:moveTo>
                  <a:lnTo>
                    <a:pt x="137" y="399"/>
                  </a:lnTo>
                  <a:cubicBezTo>
                    <a:pt x="137" y="399"/>
                    <a:pt x="1" y="1173"/>
                    <a:pt x="137" y="1820"/>
                  </a:cubicBezTo>
                  <a:cubicBezTo>
                    <a:pt x="274" y="2457"/>
                    <a:pt x="445" y="2844"/>
                    <a:pt x="445" y="2844"/>
                  </a:cubicBezTo>
                  <a:cubicBezTo>
                    <a:pt x="445" y="2844"/>
                    <a:pt x="581" y="2310"/>
                    <a:pt x="524" y="1616"/>
                  </a:cubicBezTo>
                  <a:cubicBezTo>
                    <a:pt x="467" y="922"/>
                    <a:pt x="308" y="1"/>
                    <a:pt x="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37"/>
            <p:cNvSpPr/>
            <p:nvPr/>
          </p:nvSpPr>
          <p:spPr>
            <a:xfrm>
              <a:off x="11097707" y="1350300"/>
              <a:ext cx="82162" cy="460913"/>
            </a:xfrm>
            <a:custGeom>
              <a:avLst/>
              <a:gdLst/>
              <a:ahLst/>
              <a:cxnLst/>
              <a:rect l="l" t="t" r="r" b="b"/>
              <a:pathLst>
                <a:path w="592" h="3321" extrusionOk="0">
                  <a:moveTo>
                    <a:pt x="307" y="0"/>
                  </a:moveTo>
                  <a:lnTo>
                    <a:pt x="228" y="250"/>
                  </a:lnTo>
                  <a:cubicBezTo>
                    <a:pt x="228" y="250"/>
                    <a:pt x="0" y="1001"/>
                    <a:pt x="34" y="1479"/>
                  </a:cubicBezTo>
                  <a:cubicBezTo>
                    <a:pt x="57" y="1944"/>
                    <a:pt x="455" y="3321"/>
                    <a:pt x="455" y="3321"/>
                  </a:cubicBezTo>
                  <a:cubicBezTo>
                    <a:pt x="455" y="3321"/>
                    <a:pt x="592" y="1740"/>
                    <a:pt x="592" y="1274"/>
                  </a:cubicBezTo>
                  <a:cubicBezTo>
                    <a:pt x="592" y="807"/>
                    <a:pt x="307" y="0"/>
                    <a:pt x="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37"/>
            <p:cNvSpPr/>
            <p:nvPr/>
          </p:nvSpPr>
          <p:spPr>
            <a:xfrm>
              <a:off x="11230250" y="1388189"/>
              <a:ext cx="64814" cy="423024"/>
            </a:xfrm>
            <a:custGeom>
              <a:avLst/>
              <a:gdLst/>
              <a:ahLst/>
              <a:cxnLst/>
              <a:rect l="l" t="t" r="r" b="b"/>
              <a:pathLst>
                <a:path w="467" h="3048" extrusionOk="0">
                  <a:moveTo>
                    <a:pt x="274" y="0"/>
                  </a:moveTo>
                  <a:cubicBezTo>
                    <a:pt x="274" y="0"/>
                    <a:pt x="1" y="671"/>
                    <a:pt x="160" y="1388"/>
                  </a:cubicBezTo>
                  <a:cubicBezTo>
                    <a:pt x="330" y="2093"/>
                    <a:pt x="467" y="3048"/>
                    <a:pt x="467" y="3048"/>
                  </a:cubicBezTo>
                  <a:lnTo>
                    <a:pt x="467" y="807"/>
                  </a:lnTo>
                  <a:cubicBezTo>
                    <a:pt x="467" y="170"/>
                    <a:pt x="274" y="0"/>
                    <a:pt x="2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37"/>
            <p:cNvSpPr/>
            <p:nvPr/>
          </p:nvSpPr>
          <p:spPr>
            <a:xfrm>
              <a:off x="11119774" y="916030"/>
              <a:ext cx="23733" cy="64953"/>
            </a:xfrm>
            <a:custGeom>
              <a:avLst/>
              <a:gdLst/>
              <a:ahLst/>
              <a:cxnLst/>
              <a:rect l="l" t="t" r="r" b="b"/>
              <a:pathLst>
                <a:path w="171" h="468" extrusionOk="0">
                  <a:moveTo>
                    <a:pt x="1" y="1"/>
                  </a:moveTo>
                  <a:cubicBezTo>
                    <a:pt x="80" y="274"/>
                    <a:pt x="137" y="468"/>
                    <a:pt x="137" y="468"/>
                  </a:cubicBezTo>
                  <a:cubicBezTo>
                    <a:pt x="137" y="468"/>
                    <a:pt x="148" y="274"/>
                    <a:pt x="1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37"/>
            <p:cNvSpPr/>
            <p:nvPr/>
          </p:nvSpPr>
          <p:spPr>
            <a:xfrm>
              <a:off x="11261894" y="911450"/>
              <a:ext cx="11103" cy="69533"/>
            </a:xfrm>
            <a:custGeom>
              <a:avLst/>
              <a:gdLst/>
              <a:ahLst/>
              <a:cxnLst/>
              <a:rect l="l" t="t" r="r" b="b"/>
              <a:pathLst>
                <a:path w="80" h="501" extrusionOk="0">
                  <a:moveTo>
                    <a:pt x="0" y="0"/>
                  </a:moveTo>
                  <a:cubicBezTo>
                    <a:pt x="57" y="296"/>
                    <a:pt x="79" y="501"/>
                    <a:pt x="79" y="501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37"/>
            <p:cNvSpPr/>
            <p:nvPr/>
          </p:nvSpPr>
          <p:spPr>
            <a:xfrm>
              <a:off x="11384999" y="1066061"/>
              <a:ext cx="72725" cy="426355"/>
            </a:xfrm>
            <a:custGeom>
              <a:avLst/>
              <a:gdLst/>
              <a:ahLst/>
              <a:cxnLst/>
              <a:rect l="l" t="t" r="r" b="b"/>
              <a:pathLst>
                <a:path w="524" h="3072" extrusionOk="0">
                  <a:moveTo>
                    <a:pt x="273" y="1"/>
                  </a:moveTo>
                  <a:cubicBezTo>
                    <a:pt x="273" y="1"/>
                    <a:pt x="0" y="820"/>
                    <a:pt x="79" y="1457"/>
                  </a:cubicBezTo>
                  <a:cubicBezTo>
                    <a:pt x="170" y="2094"/>
                    <a:pt x="478" y="3072"/>
                    <a:pt x="478" y="3072"/>
                  </a:cubicBezTo>
                  <a:cubicBezTo>
                    <a:pt x="478" y="3072"/>
                    <a:pt x="421" y="2071"/>
                    <a:pt x="478" y="1217"/>
                  </a:cubicBezTo>
                  <a:cubicBezTo>
                    <a:pt x="523" y="365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37"/>
            <p:cNvSpPr/>
            <p:nvPr/>
          </p:nvSpPr>
          <p:spPr>
            <a:xfrm>
              <a:off x="11500194" y="1066061"/>
              <a:ext cx="93265" cy="481593"/>
            </a:xfrm>
            <a:custGeom>
              <a:avLst/>
              <a:gdLst/>
              <a:ahLst/>
              <a:cxnLst/>
              <a:rect l="l" t="t" r="r" b="b"/>
              <a:pathLst>
                <a:path w="672" h="3470" extrusionOk="0">
                  <a:moveTo>
                    <a:pt x="273" y="1"/>
                  </a:moveTo>
                  <a:lnTo>
                    <a:pt x="273" y="421"/>
                  </a:lnTo>
                  <a:cubicBezTo>
                    <a:pt x="273" y="421"/>
                    <a:pt x="0" y="1343"/>
                    <a:pt x="91" y="1900"/>
                  </a:cubicBezTo>
                  <a:cubicBezTo>
                    <a:pt x="171" y="2457"/>
                    <a:pt x="455" y="3469"/>
                    <a:pt x="455" y="3469"/>
                  </a:cubicBezTo>
                  <a:cubicBezTo>
                    <a:pt x="455" y="3469"/>
                    <a:pt x="672" y="2150"/>
                    <a:pt x="614" y="1536"/>
                  </a:cubicBezTo>
                  <a:cubicBezTo>
                    <a:pt x="569" y="922"/>
                    <a:pt x="273" y="1"/>
                    <a:pt x="2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37"/>
            <p:cNvSpPr/>
            <p:nvPr/>
          </p:nvSpPr>
          <p:spPr>
            <a:xfrm>
              <a:off x="11632737" y="1102423"/>
              <a:ext cx="85354" cy="389993"/>
            </a:xfrm>
            <a:custGeom>
              <a:avLst/>
              <a:gdLst/>
              <a:ahLst/>
              <a:cxnLst/>
              <a:rect l="l" t="t" r="r" b="b"/>
              <a:pathLst>
                <a:path w="615" h="2810" extrusionOk="0">
                  <a:moveTo>
                    <a:pt x="364" y="0"/>
                  </a:moveTo>
                  <a:cubicBezTo>
                    <a:pt x="364" y="0"/>
                    <a:pt x="0" y="751"/>
                    <a:pt x="23" y="1274"/>
                  </a:cubicBezTo>
                  <a:cubicBezTo>
                    <a:pt x="58" y="1809"/>
                    <a:pt x="364" y="2810"/>
                    <a:pt x="364" y="2810"/>
                  </a:cubicBezTo>
                  <a:cubicBezTo>
                    <a:pt x="364" y="2810"/>
                    <a:pt x="615" y="1479"/>
                    <a:pt x="581" y="955"/>
                  </a:cubicBezTo>
                  <a:cubicBezTo>
                    <a:pt x="558" y="444"/>
                    <a:pt x="364" y="0"/>
                    <a:pt x="3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37"/>
            <p:cNvSpPr/>
            <p:nvPr/>
          </p:nvSpPr>
          <p:spPr>
            <a:xfrm>
              <a:off x="11263420" y="1912116"/>
              <a:ext cx="60095" cy="150029"/>
            </a:xfrm>
            <a:custGeom>
              <a:avLst/>
              <a:gdLst/>
              <a:ahLst/>
              <a:cxnLst/>
              <a:rect l="l" t="t" r="r" b="b"/>
              <a:pathLst>
                <a:path w="433" h="1081" extrusionOk="0">
                  <a:moveTo>
                    <a:pt x="205" y="1"/>
                  </a:moveTo>
                  <a:cubicBezTo>
                    <a:pt x="205" y="1"/>
                    <a:pt x="35" y="524"/>
                    <a:pt x="0" y="1047"/>
                  </a:cubicBezTo>
                  <a:lnTo>
                    <a:pt x="410" y="1081"/>
                  </a:lnTo>
                  <a:cubicBezTo>
                    <a:pt x="432" y="330"/>
                    <a:pt x="205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37"/>
            <p:cNvSpPr/>
            <p:nvPr/>
          </p:nvSpPr>
          <p:spPr>
            <a:xfrm>
              <a:off x="11386526" y="1912116"/>
              <a:ext cx="60095" cy="159606"/>
            </a:xfrm>
            <a:custGeom>
              <a:avLst/>
              <a:gdLst/>
              <a:ahLst/>
              <a:cxnLst/>
              <a:rect l="l" t="t" r="r" b="b"/>
              <a:pathLst>
                <a:path w="433" h="1150" extrusionOk="0">
                  <a:moveTo>
                    <a:pt x="149" y="1"/>
                  </a:moveTo>
                  <a:lnTo>
                    <a:pt x="149" y="421"/>
                  </a:lnTo>
                  <a:cubicBezTo>
                    <a:pt x="149" y="421"/>
                    <a:pt x="58" y="740"/>
                    <a:pt x="0" y="1115"/>
                  </a:cubicBezTo>
                  <a:lnTo>
                    <a:pt x="432" y="1149"/>
                  </a:lnTo>
                  <a:cubicBezTo>
                    <a:pt x="331" y="592"/>
                    <a:pt x="149" y="1"/>
                    <a:pt x="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37"/>
            <p:cNvSpPr/>
            <p:nvPr/>
          </p:nvSpPr>
          <p:spPr>
            <a:xfrm>
              <a:off x="11509631" y="1946952"/>
              <a:ext cx="71198" cy="124770"/>
            </a:xfrm>
            <a:custGeom>
              <a:avLst/>
              <a:gdLst/>
              <a:ahLst/>
              <a:cxnLst/>
              <a:rect l="l" t="t" r="r" b="b"/>
              <a:pathLst>
                <a:path w="513" h="899" extrusionOk="0">
                  <a:moveTo>
                    <a:pt x="308" y="0"/>
                  </a:moveTo>
                  <a:cubicBezTo>
                    <a:pt x="308" y="0"/>
                    <a:pt x="91" y="443"/>
                    <a:pt x="0" y="898"/>
                  </a:cubicBezTo>
                  <a:lnTo>
                    <a:pt x="513" y="842"/>
                  </a:lnTo>
                  <a:cubicBezTo>
                    <a:pt x="467" y="375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37"/>
            <p:cNvSpPr/>
            <p:nvPr/>
          </p:nvSpPr>
          <p:spPr>
            <a:xfrm>
              <a:off x="11787486" y="1470213"/>
              <a:ext cx="96457" cy="490891"/>
            </a:xfrm>
            <a:custGeom>
              <a:avLst/>
              <a:gdLst/>
              <a:ahLst/>
              <a:cxnLst/>
              <a:rect l="l" t="t" r="r" b="b"/>
              <a:pathLst>
                <a:path w="695" h="3537" extrusionOk="0">
                  <a:moveTo>
                    <a:pt x="308" y="0"/>
                  </a:moveTo>
                  <a:cubicBezTo>
                    <a:pt x="308" y="0"/>
                    <a:pt x="0" y="1035"/>
                    <a:pt x="136" y="1831"/>
                  </a:cubicBezTo>
                  <a:cubicBezTo>
                    <a:pt x="285" y="2616"/>
                    <a:pt x="455" y="3537"/>
                    <a:pt x="455" y="3537"/>
                  </a:cubicBezTo>
                  <a:cubicBezTo>
                    <a:pt x="455" y="3537"/>
                    <a:pt x="694" y="2422"/>
                    <a:pt x="614" y="1331"/>
                  </a:cubicBezTo>
                  <a:cubicBezTo>
                    <a:pt x="535" y="251"/>
                    <a:pt x="308" y="0"/>
                    <a:pt x="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37"/>
            <p:cNvSpPr/>
            <p:nvPr/>
          </p:nvSpPr>
          <p:spPr>
            <a:xfrm>
              <a:off x="11926275" y="1403872"/>
              <a:ext cx="66479" cy="480066"/>
            </a:xfrm>
            <a:custGeom>
              <a:avLst/>
              <a:gdLst/>
              <a:ahLst/>
              <a:cxnLst/>
              <a:rect l="l" t="t" r="r" b="b"/>
              <a:pathLst>
                <a:path w="479" h="3459" extrusionOk="0">
                  <a:moveTo>
                    <a:pt x="251" y="1"/>
                  </a:moveTo>
                  <a:cubicBezTo>
                    <a:pt x="251" y="1"/>
                    <a:pt x="1" y="1399"/>
                    <a:pt x="1" y="1900"/>
                  </a:cubicBezTo>
                  <a:cubicBezTo>
                    <a:pt x="1" y="2400"/>
                    <a:pt x="251" y="3458"/>
                    <a:pt x="251" y="3458"/>
                  </a:cubicBezTo>
                  <a:cubicBezTo>
                    <a:pt x="251" y="3458"/>
                    <a:pt x="422" y="2787"/>
                    <a:pt x="456" y="1922"/>
                  </a:cubicBezTo>
                  <a:cubicBezTo>
                    <a:pt x="479" y="1058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37"/>
            <p:cNvSpPr/>
            <p:nvPr/>
          </p:nvSpPr>
          <p:spPr>
            <a:xfrm>
              <a:off x="12051046" y="1492281"/>
              <a:ext cx="85354" cy="472016"/>
            </a:xfrm>
            <a:custGeom>
              <a:avLst/>
              <a:gdLst/>
              <a:ahLst/>
              <a:cxnLst/>
              <a:rect l="l" t="t" r="r" b="b"/>
              <a:pathLst>
                <a:path w="615" h="3401" extrusionOk="0">
                  <a:moveTo>
                    <a:pt x="251" y="1"/>
                  </a:moveTo>
                  <a:cubicBezTo>
                    <a:pt x="251" y="1"/>
                    <a:pt x="1" y="979"/>
                    <a:pt x="57" y="1399"/>
                  </a:cubicBezTo>
                  <a:cubicBezTo>
                    <a:pt x="92" y="1707"/>
                    <a:pt x="183" y="2809"/>
                    <a:pt x="228" y="3401"/>
                  </a:cubicBezTo>
                  <a:cubicBezTo>
                    <a:pt x="262" y="3344"/>
                    <a:pt x="307" y="3287"/>
                    <a:pt x="353" y="3231"/>
                  </a:cubicBezTo>
                  <a:cubicBezTo>
                    <a:pt x="456" y="2605"/>
                    <a:pt x="615" y="1593"/>
                    <a:pt x="558" y="1092"/>
                  </a:cubicBezTo>
                  <a:cubicBezTo>
                    <a:pt x="478" y="342"/>
                    <a:pt x="25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37"/>
            <p:cNvSpPr/>
            <p:nvPr/>
          </p:nvSpPr>
          <p:spPr>
            <a:xfrm>
              <a:off x="11989424" y="879806"/>
              <a:ext cx="87020" cy="355296"/>
            </a:xfrm>
            <a:custGeom>
              <a:avLst/>
              <a:gdLst/>
              <a:ahLst/>
              <a:cxnLst/>
              <a:rect l="l" t="t" r="r" b="b"/>
              <a:pathLst>
                <a:path w="627" h="2560" extrusionOk="0">
                  <a:moveTo>
                    <a:pt x="263" y="1"/>
                  </a:moveTo>
                  <a:lnTo>
                    <a:pt x="1" y="12"/>
                  </a:lnTo>
                  <a:lnTo>
                    <a:pt x="1" y="1343"/>
                  </a:lnTo>
                  <a:cubicBezTo>
                    <a:pt x="1" y="1798"/>
                    <a:pt x="308" y="2559"/>
                    <a:pt x="308" y="2559"/>
                  </a:cubicBezTo>
                  <a:cubicBezTo>
                    <a:pt x="308" y="2559"/>
                    <a:pt x="627" y="1468"/>
                    <a:pt x="490" y="729"/>
                  </a:cubicBezTo>
                  <a:cubicBezTo>
                    <a:pt x="433" y="444"/>
                    <a:pt x="354" y="194"/>
                    <a:pt x="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37"/>
            <p:cNvSpPr/>
            <p:nvPr/>
          </p:nvSpPr>
          <p:spPr>
            <a:xfrm>
              <a:off x="12112529" y="875088"/>
              <a:ext cx="74390" cy="393879"/>
            </a:xfrm>
            <a:custGeom>
              <a:avLst/>
              <a:gdLst/>
              <a:ahLst/>
              <a:cxnLst/>
              <a:rect l="l" t="t" r="r" b="b"/>
              <a:pathLst>
                <a:path w="536" h="2838" extrusionOk="0">
                  <a:moveTo>
                    <a:pt x="183" y="0"/>
                  </a:moveTo>
                  <a:lnTo>
                    <a:pt x="104" y="12"/>
                  </a:lnTo>
                  <a:lnTo>
                    <a:pt x="81" y="376"/>
                  </a:lnTo>
                  <a:cubicBezTo>
                    <a:pt x="81" y="376"/>
                    <a:pt x="1" y="1274"/>
                    <a:pt x="1" y="1604"/>
                  </a:cubicBezTo>
                  <a:cubicBezTo>
                    <a:pt x="1" y="1932"/>
                    <a:pt x="180" y="2837"/>
                    <a:pt x="194" y="2837"/>
                  </a:cubicBezTo>
                  <a:cubicBezTo>
                    <a:pt x="194" y="2837"/>
                    <a:pt x="195" y="2836"/>
                    <a:pt x="195" y="2833"/>
                  </a:cubicBezTo>
                  <a:cubicBezTo>
                    <a:pt x="195" y="2753"/>
                    <a:pt x="536" y="1638"/>
                    <a:pt x="445" y="1160"/>
                  </a:cubicBezTo>
                  <a:cubicBezTo>
                    <a:pt x="388" y="842"/>
                    <a:pt x="263" y="31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37"/>
            <p:cNvSpPr/>
            <p:nvPr/>
          </p:nvSpPr>
          <p:spPr>
            <a:xfrm>
              <a:off x="12213567" y="870369"/>
              <a:ext cx="77582" cy="320460"/>
            </a:xfrm>
            <a:custGeom>
              <a:avLst/>
              <a:gdLst/>
              <a:ahLst/>
              <a:cxnLst/>
              <a:rect l="l" t="t" r="r" b="b"/>
              <a:pathLst>
                <a:path w="559" h="2309" extrusionOk="0">
                  <a:moveTo>
                    <a:pt x="365" y="1"/>
                  </a:moveTo>
                  <a:lnTo>
                    <a:pt x="160" y="12"/>
                  </a:lnTo>
                  <a:cubicBezTo>
                    <a:pt x="81" y="262"/>
                    <a:pt x="1" y="615"/>
                    <a:pt x="24" y="888"/>
                  </a:cubicBezTo>
                  <a:cubicBezTo>
                    <a:pt x="81" y="1365"/>
                    <a:pt x="274" y="2309"/>
                    <a:pt x="274" y="2309"/>
                  </a:cubicBezTo>
                  <a:cubicBezTo>
                    <a:pt x="274" y="2309"/>
                    <a:pt x="559" y="797"/>
                    <a:pt x="478" y="444"/>
                  </a:cubicBezTo>
                  <a:cubicBezTo>
                    <a:pt x="445" y="284"/>
                    <a:pt x="399" y="137"/>
                    <a:pt x="3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76" name="Google Shape;4176;p37"/>
          <p:cNvSpPr/>
          <p:nvPr/>
        </p:nvSpPr>
        <p:spPr>
          <a:xfrm rot="10800000">
            <a:off x="8654140" y="2383832"/>
            <a:ext cx="638087" cy="789740"/>
          </a:xfrm>
          <a:custGeom>
            <a:avLst/>
            <a:gdLst/>
            <a:ahLst/>
            <a:cxnLst/>
            <a:rect l="l" t="t" r="r" b="b"/>
            <a:pathLst>
              <a:path w="4906" h="6072" extrusionOk="0">
                <a:moveTo>
                  <a:pt x="4398" y="1"/>
                </a:moveTo>
                <a:cubicBezTo>
                  <a:pt x="4246" y="1"/>
                  <a:pt x="4012" y="96"/>
                  <a:pt x="3674" y="316"/>
                </a:cubicBezTo>
                <a:cubicBezTo>
                  <a:pt x="3674" y="316"/>
                  <a:pt x="3139" y="407"/>
                  <a:pt x="1672" y="1749"/>
                </a:cubicBezTo>
                <a:cubicBezTo>
                  <a:pt x="194" y="3091"/>
                  <a:pt x="0" y="6002"/>
                  <a:pt x="194" y="6071"/>
                </a:cubicBezTo>
                <a:cubicBezTo>
                  <a:pt x="196" y="6071"/>
                  <a:pt x="198" y="6072"/>
                  <a:pt x="201" y="6072"/>
                </a:cubicBezTo>
                <a:cubicBezTo>
                  <a:pt x="455" y="6072"/>
                  <a:pt x="3159" y="3373"/>
                  <a:pt x="3902" y="2079"/>
                </a:cubicBezTo>
                <a:cubicBezTo>
                  <a:pt x="4488" y="1064"/>
                  <a:pt x="4906" y="1"/>
                  <a:pt x="439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7" name="Google Shape;4177;p37"/>
          <p:cNvSpPr/>
          <p:nvPr/>
        </p:nvSpPr>
        <p:spPr>
          <a:xfrm rot="-9653886">
            <a:off x="1577343" y="4765060"/>
            <a:ext cx="1020722" cy="219544"/>
          </a:xfrm>
          <a:custGeom>
            <a:avLst/>
            <a:gdLst/>
            <a:ahLst/>
            <a:cxnLst/>
            <a:rect l="l" t="t" r="r" b="b"/>
            <a:pathLst>
              <a:path w="7848" h="1688" extrusionOk="0">
                <a:moveTo>
                  <a:pt x="3829" y="1"/>
                </a:moveTo>
                <a:cubicBezTo>
                  <a:pt x="3441" y="1"/>
                  <a:pt x="3088" y="48"/>
                  <a:pt x="2810" y="166"/>
                </a:cubicBezTo>
                <a:cubicBezTo>
                  <a:pt x="1377" y="769"/>
                  <a:pt x="0" y="1349"/>
                  <a:pt x="945" y="1406"/>
                </a:cubicBezTo>
                <a:cubicBezTo>
                  <a:pt x="1679" y="1450"/>
                  <a:pt x="4567" y="1688"/>
                  <a:pt x="6171" y="1688"/>
                </a:cubicBezTo>
                <a:cubicBezTo>
                  <a:pt x="6655" y="1688"/>
                  <a:pt x="7022" y="1666"/>
                  <a:pt x="7177" y="1611"/>
                </a:cubicBezTo>
                <a:cubicBezTo>
                  <a:pt x="7848" y="1372"/>
                  <a:pt x="7620" y="803"/>
                  <a:pt x="7620" y="803"/>
                </a:cubicBezTo>
                <a:cubicBezTo>
                  <a:pt x="7620" y="803"/>
                  <a:pt x="5427" y="1"/>
                  <a:pt x="3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78" name="Google Shape;4178;p37"/>
          <p:cNvGrpSpPr/>
          <p:nvPr/>
        </p:nvGrpSpPr>
        <p:grpSpPr>
          <a:xfrm flipH="1">
            <a:off x="-742639" y="2245391"/>
            <a:ext cx="1201590" cy="1066602"/>
            <a:chOff x="3152080" y="-2974023"/>
            <a:chExt cx="2103625" cy="1867300"/>
          </a:xfrm>
        </p:grpSpPr>
        <p:sp>
          <p:nvSpPr>
            <p:cNvPr id="4179" name="Google Shape;4179;p37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37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37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37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37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37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37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37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37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37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37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37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37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37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37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94" name="Google Shape;4194;p37"/>
          <p:cNvSpPr/>
          <p:nvPr/>
        </p:nvSpPr>
        <p:spPr>
          <a:xfrm rot="10800000">
            <a:off x="-423411" y="3401815"/>
            <a:ext cx="869338" cy="488645"/>
          </a:xfrm>
          <a:custGeom>
            <a:avLst/>
            <a:gdLst/>
            <a:ahLst/>
            <a:cxnLst/>
            <a:rect l="l" t="t" r="r" b="b"/>
            <a:pathLst>
              <a:path w="6684" h="3757" extrusionOk="0">
                <a:moveTo>
                  <a:pt x="1081" y="1"/>
                </a:moveTo>
                <a:cubicBezTo>
                  <a:pt x="589" y="1"/>
                  <a:pt x="236" y="96"/>
                  <a:pt x="172" y="326"/>
                </a:cubicBezTo>
                <a:cubicBezTo>
                  <a:pt x="1" y="985"/>
                  <a:pt x="1741" y="2464"/>
                  <a:pt x="3584" y="3158"/>
                </a:cubicBezTo>
                <a:cubicBezTo>
                  <a:pt x="4689" y="3584"/>
                  <a:pt x="5624" y="3756"/>
                  <a:pt x="6157" y="3756"/>
                </a:cubicBezTo>
                <a:cubicBezTo>
                  <a:pt x="6507" y="3756"/>
                  <a:pt x="6683" y="3682"/>
                  <a:pt x="6620" y="3556"/>
                </a:cubicBezTo>
                <a:cubicBezTo>
                  <a:pt x="6461" y="3237"/>
                  <a:pt x="6006" y="2509"/>
                  <a:pt x="6006" y="2509"/>
                </a:cubicBezTo>
                <a:cubicBezTo>
                  <a:pt x="6006" y="2509"/>
                  <a:pt x="5608" y="1338"/>
                  <a:pt x="4232" y="724"/>
                </a:cubicBezTo>
                <a:cubicBezTo>
                  <a:pt x="3335" y="320"/>
                  <a:pt x="1978" y="1"/>
                  <a:pt x="108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5" name="Google Shape;4195;p37"/>
          <p:cNvSpPr/>
          <p:nvPr/>
        </p:nvSpPr>
        <p:spPr>
          <a:xfrm rot="10800000">
            <a:off x="8076497" y="686282"/>
            <a:ext cx="228000" cy="611944"/>
          </a:xfrm>
          <a:custGeom>
            <a:avLst/>
            <a:gdLst/>
            <a:ahLst/>
            <a:cxnLst/>
            <a:rect l="l" t="t" r="r" b="b"/>
            <a:pathLst>
              <a:path w="1753" h="4705" extrusionOk="0">
                <a:moveTo>
                  <a:pt x="382" y="0"/>
                </a:moveTo>
                <a:cubicBezTo>
                  <a:pt x="130" y="0"/>
                  <a:pt x="0" y="806"/>
                  <a:pt x="56" y="1798"/>
                </a:cubicBezTo>
                <a:cubicBezTo>
                  <a:pt x="113" y="2810"/>
                  <a:pt x="1398" y="4619"/>
                  <a:pt x="1398" y="4619"/>
                </a:cubicBezTo>
                <a:cubicBezTo>
                  <a:pt x="1438" y="4678"/>
                  <a:pt x="1473" y="4704"/>
                  <a:pt x="1504" y="4704"/>
                </a:cubicBezTo>
                <a:cubicBezTo>
                  <a:pt x="1727" y="4704"/>
                  <a:pt x="1752" y="3341"/>
                  <a:pt x="1603" y="2503"/>
                </a:cubicBezTo>
                <a:cubicBezTo>
                  <a:pt x="1421" y="1559"/>
                  <a:pt x="648" y="47"/>
                  <a:pt x="398" y="1"/>
                </a:cubicBezTo>
                <a:cubicBezTo>
                  <a:pt x="392" y="1"/>
                  <a:pt x="387" y="0"/>
                  <a:pt x="38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96" name="Google Shape;4196;p37"/>
          <p:cNvGrpSpPr/>
          <p:nvPr/>
        </p:nvGrpSpPr>
        <p:grpSpPr>
          <a:xfrm rot="10800000">
            <a:off x="6575886" y="-463659"/>
            <a:ext cx="1201590" cy="1066602"/>
            <a:chOff x="3152080" y="-2974023"/>
            <a:chExt cx="2103625" cy="1867300"/>
          </a:xfrm>
        </p:grpSpPr>
        <p:sp>
          <p:nvSpPr>
            <p:cNvPr id="4197" name="Google Shape;4197;p37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37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37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37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37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37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37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37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37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37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37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37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37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37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37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12" name="Google Shape;4212;p37"/>
          <p:cNvSpPr/>
          <p:nvPr/>
        </p:nvSpPr>
        <p:spPr>
          <a:xfrm rot="10800000">
            <a:off x="6249613" y="4771969"/>
            <a:ext cx="775014" cy="451640"/>
          </a:xfrm>
          <a:custGeom>
            <a:avLst/>
            <a:gdLst/>
            <a:ahLst/>
            <a:cxnLst/>
            <a:rect l="l" t="t" r="r" b="b"/>
            <a:pathLst>
              <a:path w="3003" h="1750" extrusionOk="0">
                <a:moveTo>
                  <a:pt x="1115" y="0"/>
                </a:moveTo>
                <a:cubicBezTo>
                  <a:pt x="1035" y="35"/>
                  <a:pt x="944" y="80"/>
                  <a:pt x="864" y="137"/>
                </a:cubicBezTo>
                <a:cubicBezTo>
                  <a:pt x="239" y="523"/>
                  <a:pt x="0" y="978"/>
                  <a:pt x="284" y="1377"/>
                </a:cubicBezTo>
                <a:cubicBezTo>
                  <a:pt x="449" y="1617"/>
                  <a:pt x="770" y="1749"/>
                  <a:pt x="1077" y="1749"/>
                </a:cubicBezTo>
                <a:cubicBezTo>
                  <a:pt x="1279" y="1749"/>
                  <a:pt x="1475" y="1692"/>
                  <a:pt x="1615" y="1570"/>
                </a:cubicBezTo>
                <a:cubicBezTo>
                  <a:pt x="1615" y="1570"/>
                  <a:pt x="3003" y="501"/>
                  <a:pt x="2672" y="159"/>
                </a:cubicBezTo>
                <a:cubicBezTo>
                  <a:pt x="2616" y="91"/>
                  <a:pt x="2536" y="46"/>
                  <a:pt x="2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13" name="Google Shape;4213;p37"/>
          <p:cNvGrpSpPr/>
          <p:nvPr/>
        </p:nvGrpSpPr>
        <p:grpSpPr>
          <a:xfrm rot="10800000">
            <a:off x="2640890" y="-65075"/>
            <a:ext cx="869381" cy="551260"/>
            <a:chOff x="3655213" y="4107473"/>
            <a:chExt cx="1811210" cy="1148458"/>
          </a:xfrm>
        </p:grpSpPr>
        <p:sp>
          <p:nvSpPr>
            <p:cNvPr id="4214" name="Google Shape;4214;p37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37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37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37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8" name="Google Shape;4218;p37"/>
          <p:cNvGrpSpPr/>
          <p:nvPr/>
        </p:nvGrpSpPr>
        <p:grpSpPr>
          <a:xfrm>
            <a:off x="2640890" y="4722150"/>
            <a:ext cx="869381" cy="551260"/>
            <a:chOff x="3655213" y="4107473"/>
            <a:chExt cx="1811210" cy="1148458"/>
          </a:xfrm>
        </p:grpSpPr>
        <p:sp>
          <p:nvSpPr>
            <p:cNvPr id="4219" name="Google Shape;4219;p37"/>
            <p:cNvSpPr/>
            <p:nvPr/>
          </p:nvSpPr>
          <p:spPr>
            <a:xfrm>
              <a:off x="3655213" y="4622086"/>
              <a:ext cx="575518" cy="472028"/>
            </a:xfrm>
            <a:custGeom>
              <a:avLst/>
              <a:gdLst/>
              <a:ahLst/>
              <a:cxnLst/>
              <a:rect l="l" t="t" r="r" b="b"/>
              <a:pathLst>
                <a:path w="2230" h="1829" extrusionOk="0">
                  <a:moveTo>
                    <a:pt x="1467" y="1"/>
                  </a:moveTo>
                  <a:cubicBezTo>
                    <a:pt x="1160" y="1"/>
                    <a:pt x="806" y="184"/>
                    <a:pt x="603" y="419"/>
                  </a:cubicBezTo>
                  <a:cubicBezTo>
                    <a:pt x="251" y="829"/>
                    <a:pt x="1" y="1660"/>
                    <a:pt x="228" y="1773"/>
                  </a:cubicBezTo>
                  <a:cubicBezTo>
                    <a:pt x="304" y="1815"/>
                    <a:pt x="408" y="1829"/>
                    <a:pt x="512" y="1829"/>
                  </a:cubicBezTo>
                  <a:cubicBezTo>
                    <a:pt x="721" y="1829"/>
                    <a:pt x="933" y="1773"/>
                    <a:pt x="933" y="1773"/>
                  </a:cubicBezTo>
                  <a:cubicBezTo>
                    <a:pt x="933" y="1773"/>
                    <a:pt x="2230" y="943"/>
                    <a:pt x="1991" y="351"/>
                  </a:cubicBezTo>
                  <a:cubicBezTo>
                    <a:pt x="1894" y="100"/>
                    <a:pt x="1693" y="1"/>
                    <a:pt x="1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37"/>
            <p:cNvSpPr/>
            <p:nvPr/>
          </p:nvSpPr>
          <p:spPr>
            <a:xfrm>
              <a:off x="4239250" y="4107473"/>
              <a:ext cx="563905" cy="405702"/>
            </a:xfrm>
            <a:custGeom>
              <a:avLst/>
              <a:gdLst/>
              <a:ahLst/>
              <a:cxnLst/>
              <a:rect l="l" t="t" r="r" b="b"/>
              <a:pathLst>
                <a:path w="2185" h="1572" extrusionOk="0">
                  <a:moveTo>
                    <a:pt x="1211" y="0"/>
                  </a:moveTo>
                  <a:cubicBezTo>
                    <a:pt x="1054" y="0"/>
                    <a:pt x="897" y="68"/>
                    <a:pt x="763" y="242"/>
                  </a:cubicBezTo>
                  <a:cubicBezTo>
                    <a:pt x="422" y="707"/>
                    <a:pt x="0" y="1299"/>
                    <a:pt x="604" y="1572"/>
                  </a:cubicBezTo>
                  <a:cubicBezTo>
                    <a:pt x="604" y="1572"/>
                    <a:pt x="610" y="1572"/>
                    <a:pt x="621" y="1572"/>
                  </a:cubicBezTo>
                  <a:cubicBezTo>
                    <a:pt x="715" y="1572"/>
                    <a:pt x="1191" y="1562"/>
                    <a:pt x="1547" y="1379"/>
                  </a:cubicBezTo>
                  <a:cubicBezTo>
                    <a:pt x="1946" y="1174"/>
                    <a:pt x="2184" y="674"/>
                    <a:pt x="1900" y="366"/>
                  </a:cubicBezTo>
                  <a:cubicBezTo>
                    <a:pt x="1724" y="177"/>
                    <a:pt x="1466" y="0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37"/>
            <p:cNvSpPr/>
            <p:nvPr/>
          </p:nvSpPr>
          <p:spPr>
            <a:xfrm>
              <a:off x="4447779" y="4749836"/>
              <a:ext cx="543000" cy="506095"/>
            </a:xfrm>
            <a:custGeom>
              <a:avLst/>
              <a:gdLst/>
              <a:ahLst/>
              <a:cxnLst/>
              <a:rect l="l" t="t" r="r" b="b"/>
              <a:pathLst>
                <a:path w="2104" h="1961" extrusionOk="0">
                  <a:moveTo>
                    <a:pt x="838" y="1"/>
                  </a:moveTo>
                  <a:cubicBezTo>
                    <a:pt x="500" y="1"/>
                    <a:pt x="162" y="196"/>
                    <a:pt x="57" y="584"/>
                  </a:cubicBezTo>
                  <a:cubicBezTo>
                    <a:pt x="0" y="801"/>
                    <a:pt x="125" y="1426"/>
                    <a:pt x="342" y="1961"/>
                  </a:cubicBezTo>
                  <a:lnTo>
                    <a:pt x="2025" y="1961"/>
                  </a:lnTo>
                  <a:cubicBezTo>
                    <a:pt x="2081" y="1824"/>
                    <a:pt x="2104" y="1676"/>
                    <a:pt x="2048" y="1517"/>
                  </a:cubicBezTo>
                  <a:cubicBezTo>
                    <a:pt x="1808" y="812"/>
                    <a:pt x="1285" y="27"/>
                    <a:pt x="921" y="4"/>
                  </a:cubicBezTo>
                  <a:cubicBezTo>
                    <a:pt x="894" y="2"/>
                    <a:pt x="866" y="1"/>
                    <a:pt x="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37"/>
            <p:cNvSpPr/>
            <p:nvPr/>
          </p:nvSpPr>
          <p:spPr>
            <a:xfrm>
              <a:off x="4929100" y="4467496"/>
              <a:ext cx="537323" cy="374474"/>
            </a:xfrm>
            <a:custGeom>
              <a:avLst/>
              <a:gdLst/>
              <a:ahLst/>
              <a:cxnLst/>
              <a:rect l="l" t="t" r="r" b="b"/>
              <a:pathLst>
                <a:path w="2082" h="1451" extrusionOk="0">
                  <a:moveTo>
                    <a:pt x="1195" y="0"/>
                  </a:moveTo>
                  <a:cubicBezTo>
                    <a:pt x="964" y="0"/>
                    <a:pt x="732" y="74"/>
                    <a:pt x="592" y="189"/>
                  </a:cubicBezTo>
                  <a:cubicBezTo>
                    <a:pt x="353" y="382"/>
                    <a:pt x="1" y="1303"/>
                    <a:pt x="1138" y="1451"/>
                  </a:cubicBezTo>
                  <a:cubicBezTo>
                    <a:pt x="1138" y="1451"/>
                    <a:pt x="1911" y="1258"/>
                    <a:pt x="1990" y="1076"/>
                  </a:cubicBezTo>
                  <a:cubicBezTo>
                    <a:pt x="2081" y="905"/>
                    <a:pt x="1968" y="336"/>
                    <a:pt x="1649" y="120"/>
                  </a:cubicBezTo>
                  <a:cubicBezTo>
                    <a:pt x="1518" y="36"/>
                    <a:pt x="1357" y="0"/>
                    <a:pt x="11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254632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833C00B1-CA2C-494A-A566-6790FD0946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83612"/>
            <a:ext cx="1827900" cy="1755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E77CA480-4518-4BF0-9AD6-18091AD7F18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829025" y="2956336"/>
            <a:ext cx="1827900" cy="1755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2EA166A0-037E-44A3-B0C5-D536749BF68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58050" y="1193797"/>
            <a:ext cx="1827900" cy="1755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ABE4363D-0999-4850-AE33-1A1B530A845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87075" y="2966522"/>
            <a:ext cx="1827900" cy="1755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45B2035F-43A5-4EFF-BE2E-45917BEDCAF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16100" y="1183612"/>
            <a:ext cx="1827900" cy="1755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6593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5" r:id="rId4"/>
    <p:sldLayoutId id="2147483658" r:id="rId5"/>
    <p:sldLayoutId id="2147483668" r:id="rId6"/>
    <p:sldLayoutId id="2147483682" r:id="rId7"/>
    <p:sldLayoutId id="2147483683" r:id="rId8"/>
    <p:sldLayoutId id="2147483689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egislatie.just.ro/Public/DetaliiDocumentAfis/28790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du.ro/sites/default/files/_fi%C8%99iere/Legislatie/2025/OMEC_3463_2025.pdf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du.ro/OMEC_4350_2025_planuri_cadru_liceu_frecventa_zi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igurantascolara.ro/wp-content/uploads/2024/11/Planul-national-pentru-combaterea-violentei-scolare-Monitorul-Oficial.pdf" TargetMode="External"/><Relationship Id="rId2" Type="http://schemas.openxmlformats.org/officeDocument/2006/relationships/hyperlink" Target="https://legislatie.just.ro/Public/DetaliiDocumentAfis/25364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gislatie.just.ro/Public/DetaliiDocumentAfis/298499" TargetMode="External"/><Relationship Id="rId4" Type="http://schemas.openxmlformats.org/officeDocument/2006/relationships/hyperlink" Target="https://www.mt.ro/web14/documente/acte-normative/2022/04_16/Strategia%20Nationala%20pentru%20Siguranta%20Rutiera%20-%202022-2030%20Anexa%201.doc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>
            <a:extLst>
              <a:ext uri="{FF2B5EF4-FFF2-40B4-BE49-F238E27FC236}">
                <a16:creationId xmlns:a16="http://schemas.microsoft.com/office/drawing/2014/main" id="{14D22AF9-F99A-563A-EAEF-239812647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626" y="321869"/>
            <a:ext cx="1623975" cy="782781"/>
          </a:xfrm>
          <a:prstGeom prst="rect">
            <a:avLst/>
          </a:prstGeom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6799D614-6FE1-974A-B391-46AB698FF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472" y="321869"/>
            <a:ext cx="1731835" cy="57790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89159B08-B50E-4B8D-AAAE-08DBA66E9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725" y="1257300"/>
            <a:ext cx="7778750" cy="334645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60000"/>
              </a:lnSpc>
            </a:pPr>
            <a:r>
              <a:rPr lang="ro-RO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CONSFĂTUIREA</a:t>
            </a:r>
          </a:p>
          <a:p>
            <a:pPr algn="ctr">
              <a:lnSpc>
                <a:spcPct val="160000"/>
              </a:lnSpc>
            </a:pPr>
            <a:r>
              <a:rPr lang="ro-RO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INSPECTORILOR </a:t>
            </a:r>
            <a:r>
              <a:rPr lang="en-US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EDUCATIVI</a:t>
            </a:r>
            <a:br>
              <a:rPr lang="en-US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o-RO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.09.202</a:t>
            </a:r>
            <a:r>
              <a:rPr lang="en-US" sz="4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o-RO" sz="460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o-RO" sz="400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o-RO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online</a:t>
            </a:r>
            <a:br>
              <a:rPr lang="en-US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629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1">
            <a:extLst>
              <a:ext uri="{FF2B5EF4-FFF2-40B4-BE49-F238E27FC236}">
                <a16:creationId xmlns:a16="http://schemas.microsoft.com/office/drawing/2014/main" id="{C425D710-71D9-3BD1-F5C7-350E189CC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725" y="490538"/>
            <a:ext cx="8050213" cy="4113212"/>
          </a:xfrm>
        </p:spPr>
        <p:txBody>
          <a:bodyPr/>
          <a:lstStyle/>
          <a:p>
            <a:pPr marL="0" indent="0" algn="ctr">
              <a:buNone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național: planurile-cadru, programele și manualele școlare,  în vigoare</a:t>
            </a:r>
          </a:p>
          <a:p>
            <a:pPr marL="0" indent="0" algn="ctr">
              <a:buNone/>
            </a:pP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P</a:t>
            </a:r>
            <a:r>
              <a:rPr lang="ro-RO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lanuri - cadru pentru învățământul gimnazial</a:t>
            </a:r>
            <a:r>
              <a:rPr lang="ro-RO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o-RO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aprobate</a:t>
            </a:r>
            <a:r>
              <a:rPr lang="ro-RO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o-RO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prin OMENCS nr. </a:t>
            </a:r>
            <a:r>
              <a:rPr lang="ro-RO" altLang="zh-CN" b="1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3590/5.04.2016,</a:t>
            </a:r>
            <a:r>
              <a:rPr lang="en-US" altLang="zh-CN" b="1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cu </a:t>
            </a:r>
            <a:r>
              <a:rPr lang="en-US" altLang="zh-CN" b="1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modific</a:t>
            </a:r>
            <a:r>
              <a:rPr lang="ro-RO" altLang="zh-CN" b="1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ările</a:t>
            </a:r>
            <a:r>
              <a:rPr lang="ro-RO" altLang="zh-CN" b="1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și completările ulterioare</a:t>
            </a:r>
            <a:r>
              <a:rPr lang="en-US" altLang="zh-CN" b="1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(OMEN 4221/2018)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o-RO" alt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rograme şcolare</a:t>
            </a: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(primar, gimnazial, liceal): C</a:t>
            </a:r>
            <a:r>
              <a:rPr lang="en-US" altLang="ro-RO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onsilier</a:t>
            </a: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dezvoltare personală cls. V-VIII (aprobate prin OMEN nr. 3393/2017) și Consiliere și orientare cls. IX-XII/dirigenție (programe școlare - OMEC nr. 5287/2006 și  precizările  din ROFUIP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395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ED7BEE52-E813-12FF-E0CD-2614435AF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395021"/>
            <a:ext cx="8080186" cy="4469587"/>
          </a:xfrm>
        </p:spPr>
        <p:txBody>
          <a:bodyPr/>
          <a:lstStyle/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Educatorii-puericultori/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Educatoarele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Institutorii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preşcolar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Profesorii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diriginţi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obligaţia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începutul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fiecărui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elevilor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părinţilor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regulamentul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organizare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funcţionare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Directorul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numeşte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după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consultarea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baza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hotărârii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administraţie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profesorii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diriginţi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precum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coordonatorul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proiecte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educative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funcţionează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gimnazial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constituit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totalitatea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personalului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didactic care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din cel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delegat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comitetului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respective,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desemnat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secret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Preşedintele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consiliului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institutorul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cazul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gimnazial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întruneşte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an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necesar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solicitarea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învăţătorului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institutorului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obiective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cum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calamităţi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intemperii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pandemii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excepţionale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şedinţele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consiliului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pot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desfăşura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mijloace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electronice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comunicare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videoconferinţă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323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15F45D91-6565-45EB-0313-9DA7CA509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999" y="1082650"/>
            <a:ext cx="8102131" cy="3891686"/>
          </a:xfrm>
        </p:spPr>
        <p:txBody>
          <a:bodyPr/>
          <a:lstStyle/>
          <a:p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Atribuțiile/a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ctivităţile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specifice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funcţiei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prevăzute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fişa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cadrului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didactic.</a:t>
            </a:r>
          </a:p>
          <a:p>
            <a:pPr marL="0" indent="0">
              <a:buNone/>
            </a:pP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Atribuții conform ROFUIP/2024 – Secțiunea 2, Art. 64- 69</a:t>
            </a:r>
          </a:p>
          <a:p>
            <a:pPr marL="0" indent="0">
              <a:buNone/>
            </a:pPr>
            <a:r>
              <a:rPr lang="ro-RO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</a:t>
            </a:r>
            <a:r>
              <a:rPr lang="ro-RO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65.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(5)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Profesorul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diriginte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desfăşoară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colaborare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consilierul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partenerii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comunitatea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locală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vocaţională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orientare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şcolară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profesională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pe tot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parcursul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învăţământului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gimnazial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vizând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aspecte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referitoare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la: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autocunoaşterea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autoevaluarea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o-RO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lumea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muncii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producţie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salariu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şomaj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antreprenoriat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aspecte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psiho-sociale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juridice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muncii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muncă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comunicare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explorarea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diversităţii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profesiilor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meseriilor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etc. din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mediul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viaţă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imediat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cel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comunitar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regional,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aplicare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cunoştinţelor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viaţa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practică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luarea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deciziilor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legate de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continuarea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studiilor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carieră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valorificarea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informaţiilor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despre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sine,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ocupaţii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>
              <a:lnSpc>
                <a:spcPct val="107000"/>
              </a:lnSpc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implicarea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părinţilor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reprezentanţilor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legali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consilierea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vocaţională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beneficiarilor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primari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o-RO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(8)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Profesorul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diriginte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colaborează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consilierul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mediatorul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mediatorul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sanitar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consilierea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şcolară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psihologică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elevelor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gravide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beneficiarilor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primari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părinţi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privire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drepturile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cele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privind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starea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sănătate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CF3A2C-9D8D-5136-EBDB-FDBD278B5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Profesorul diriginte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74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00C9A201-0E15-831C-5ADD-3F801A9A7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409651"/>
            <a:ext cx="8021664" cy="4564685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buNone/>
            </a:pP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Art. 68</a:t>
            </a:r>
          </a:p>
          <a:p>
            <a:pPr marL="0" indent="0" algn="just">
              <a:lnSpc>
                <a:spcPct val="107000"/>
              </a:lnSpc>
              <a:buNone/>
            </a:pP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g)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acţiuni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prevenirea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consumului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droguri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rândul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beneficiarilor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primari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inclusiv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cele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colaborare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centrele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prevenire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evaluare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antidrog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o-RO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h)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cunoaştere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intercunoaştere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teambuilding/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dezvoltare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coeziunii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grup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vederea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formării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culturi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bazate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 respect,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încredere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susţinere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reciprocă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nivelul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clase</a:t>
            </a:r>
            <a:endParaRPr lang="ro-RO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ro-RO" dirty="0">
                <a:latin typeface="Times New Roman" panose="02020603050405020304" pitchFamily="18" charset="0"/>
              </a:rPr>
              <a:t>Art. 69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completează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documentele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specifice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colectivului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elevi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monitorizează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completarea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portofoliului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educaţional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beneficiarilor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primari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j)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întocmeşte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calendarul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activităţilor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educative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extraşcolare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ale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clasei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k) la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finalizarea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învăţământului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gimnazial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liceal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profesorul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consilier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dirigintele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emit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câte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recomandare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consultativă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încadrare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într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-o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formă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nivel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superior,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având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caracter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orientare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şcolară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fiecare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elev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parte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absolvenţii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liceal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poate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realiza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recomandare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sub forma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unei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orientări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vocaţionale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încadrare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piaţa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ţei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muncă</a:t>
            </a:r>
            <a:r>
              <a:rPr lang="ro-RO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794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B05D5C2B-5733-B117-EEE2-A4FE166AD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999" y="438912"/>
            <a:ext cx="8102131" cy="4550054"/>
          </a:xfrm>
        </p:spPr>
        <p:txBody>
          <a:bodyPr/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Pentru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realizarea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comunicări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constante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legali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profesorul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diriginte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stabileşte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acord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aceştia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lunar, o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întâlnire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prezentarea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situaţiei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discutarea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problemelor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educaţionale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comportamentale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acestora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obiective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calamităţi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intemperii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pandemii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situaţii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excepţionale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întâlniri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pot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desfăşura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mijloace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electronice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comunicare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videoconferinţă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orelor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dedicate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întâlnirilor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diriginţilor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legali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fiecare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formaţiune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comunică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legali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acestora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afişează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avizier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site-ul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Întâlnirea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legali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recomandă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fi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individuală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conformitate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programare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stabilită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prealabil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această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întâlnire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solicitarea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părintelui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reprezentantului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legal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dirigintelui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participa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459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4F6F13D-911C-59ED-1BEA-A94D0ACDA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Activitate educativă:</a:t>
            </a:r>
            <a:br>
              <a:rPr lang="ro-RO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9BC0B6A2-4FC2-7AE8-69E1-FFCC57214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892454"/>
            <a:ext cx="7853414" cy="4045306"/>
          </a:xfrm>
        </p:spPr>
        <p:txBody>
          <a:bodyPr/>
          <a:lstStyle/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Programul național „Școala Altfel” </a:t>
            </a: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Proiectul „Împreună prindem curaj” </a:t>
            </a: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Procedura de management a situațiilor de violență – </a:t>
            </a:r>
            <a:r>
              <a:rPr lang="ro-RO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ATENȚIE!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monitorizarea aplicării acesteia + </a:t>
            </a:r>
            <a:r>
              <a:rPr lang="ro-RO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Infograficele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Planul național de combatere a violenței școlare -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https://legislatie.just.ro/Public/DetaliiDocumentAfis/28790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Programul „Săptămâna verde” </a:t>
            </a:r>
          </a:p>
          <a:p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HG nr. 59/2023 – Strategia națională privind educația pentru mediu și schimbări climatice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04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568DAF4D-2A21-5555-E0A0-C4DF0F20A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017589"/>
            <a:ext cx="8204544" cy="3949432"/>
          </a:xfrm>
        </p:spPr>
        <p:txBody>
          <a:bodyPr/>
          <a:lstStyle/>
          <a:p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Referitor la calendarele proiectelor de educație extrașcolare:</a:t>
            </a:r>
          </a:p>
          <a:p>
            <a:pPr marL="12700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va elabora și aproba prin OME un nou regulament de întocmire și evaluare a proiectelor educative – înaintat conducerii dar încă nu este aprobat</a:t>
            </a:r>
          </a:p>
          <a:p>
            <a:pPr marL="12700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Prevederi explicite în LIP referitoare la calendarele competiționale ale Ministerului Educației și Cercetării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145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Proiectele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organizate la nivel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naţional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internaţional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primesc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finanţare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la Ministerul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în urma evaluării acestora, conform regulamentului aprobat prin ordin al ministrului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Proiectele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pot fi organizate sub formă de: concursuri, festivaluri, campionate, proiecte sociale, de voluntariat sau caritabile, spectacole,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expoziţii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simpozioane, concerte, turnee, tabere de profil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alte categorii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activităţi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specifice.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 Proiectele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prevăzute la alin. (4) pot fi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finanţate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către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autorităţile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administraţiei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publice locale, prin hotărâri proprii.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 Calendarul proiectelor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este aprobat anual, prin ordin al ministrului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pe baza unor proceduri specifice de evaluare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cuprinde: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calendarul proiectelor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naţionale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internaţionale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cofinanţate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Ministerul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calendarul proiectelor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naţionale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internaţionale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fără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finanţare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partea Ministerului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calendarul proiectelor regionale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interjudeţene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 La nivel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judeţean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/al municipiului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Bucureşti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aprobă Calendarul de proiecte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judeţene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Calendarul municipiului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Bucureşti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proiecte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(8) Întocmirea calendarelor de proiecte de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extraşcolară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 avea la bază un </a:t>
            </a:r>
            <a:r>
              <a:rPr lang="ro-RO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regulament specific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aprobat prin ordin al ministrului </a:t>
            </a:r>
            <a:r>
              <a:rPr lang="ro-RO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46C255-6C37-211A-7B91-496EA4B43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o-RO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Calendarul proiectelor de educație extrașcolară</a:t>
            </a:r>
          </a:p>
        </p:txBody>
      </p:sp>
    </p:spTree>
    <p:extLst>
      <p:ext uri="{BB962C8B-B14F-4D97-AF65-F5344CB8AC3E}">
        <p14:creationId xmlns:p14="http://schemas.microsoft.com/office/powerpoint/2010/main" val="3432032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ED8D904-9C63-A040-79C6-97ACB653F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Concursuri naționale</a:t>
            </a:r>
            <a:br>
              <a:rPr lang="ro-RO" dirty="0"/>
            </a:br>
            <a:br>
              <a:rPr lang="ro-RO" dirty="0"/>
            </a:br>
            <a:endParaRPr lang="ro-RO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EBC49EB-998C-D202-0B3F-8323B6A8C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725" y="1257300"/>
            <a:ext cx="8204200" cy="36957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de proiecte de mediu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„Sanitarii pricepuți”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de proiecte antidrog „Împreună”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Concursurile naționale „Cu viața mea apăr viața” și „Prietenii Pompierilor”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„Alege! Este dreptul tău!!”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„Educație rutieră, educație pentru viață”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Concursurile naționale din cadrul SNAC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de reviste școlare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„Tinere condeie”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„Parteneriat în educație, prezent și perspective”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„Tineri în pădurile Europei”</a:t>
            </a:r>
          </a:p>
          <a:p>
            <a:r>
              <a:rPr lang="ro-RO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 național „Ia atitudine, spune Stop violenței!”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029091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910293A2-406A-4AFA-8121-1CF56418E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256550"/>
            <a:ext cx="8116762" cy="3644634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septembrie – Ziua de Curățenie Națională – 202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Asociația 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Do It, Romania! 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Campania Națională 19 Zile de activism în prevenirea abuzurilor și violențelor asupra copiilor și tinerilor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Festivalul „Bucuria Lecturii”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ENGIE România și „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Romania” - „Întâlnire cu energia”</a:t>
            </a:r>
          </a:p>
          <a:p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Maspex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Romania – 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Tedi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Școala Siguranței – pentru elevii clasa I</a:t>
            </a:r>
          </a:p>
          <a:p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Maspex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România – 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Tedi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și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ietenii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naturii – învățământ preșcolar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Asociația EDIT – Programul națională de siguranță în școli (PNSS)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Fundația Noi orizonturi – 6 proiecte distincte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Organizația Națională Cercetașii României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Asociația Cluburilor 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District 124 România (</a:t>
            </a:r>
            <a:r>
              <a:rPr lang="ro-RO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D124 RO)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Asociația Valorile Neamului 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Fundația World Vision România</a:t>
            </a:r>
          </a:p>
          <a:p>
            <a:endParaRPr lang="ru-R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DEA26-AA85-4F9C-E3D7-C9734C0BC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Proiecte, parteneriate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</a:t>
            </a:r>
            <a:r>
              <a:rPr lang="ro-RO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ități</a:t>
            </a:r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extrașcolare</a:t>
            </a:r>
            <a:br>
              <a:rPr lang="ro-RO" dirty="0"/>
            </a:b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781285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CD462AA-41E5-D19B-AA78-C967E5A74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  <a:solidFill>
            <a:srgbClr val="FFC000"/>
          </a:solidFill>
        </p:spPr>
        <p:txBody>
          <a:bodyPr>
            <a:noAutofit/>
          </a:bodyPr>
          <a:lstStyle/>
          <a:p>
            <a:pPr algn="ctr"/>
            <a:r>
              <a:rPr lang="ro-RO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Documente ale directorilor de palate și cluburi ale elevilor</a:t>
            </a:r>
            <a:br>
              <a:rPr lang="ro-RO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(monitorizate de inspectorul educativ)</a:t>
            </a:r>
            <a:br>
              <a:rPr lang="ro-RO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46CCFC-5B44-B128-F9E6-E5A7CC637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725" y="1257300"/>
            <a:ext cx="8042275" cy="3665538"/>
          </a:xfrm>
        </p:spPr>
        <p:txBody>
          <a:bodyPr>
            <a:normAutofit fontScale="47500" lnSpcReduction="20000"/>
          </a:bodyPr>
          <a:lstStyle/>
          <a:p>
            <a:pPr marL="265176" indent="-265176">
              <a:lnSpc>
                <a:spcPct val="80000"/>
              </a:lnSpc>
              <a:buNone/>
              <a:defRPr/>
            </a:pPr>
            <a:endParaRPr lang="ro-RO" dirty="0"/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Proiectul de dezvoltare al PC/CC (procese verbale  CP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avizat în CA)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/planificări avizate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Oferta educațională/curriculară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Orar/condică de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prezenţă</a:t>
            </a:r>
            <a:endParaRPr lang="ro-RO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Comisii cu caracter permanent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temporar/decizii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Consiliul profesoral / consiliul de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administraţie</a:t>
            </a:r>
            <a:endParaRPr lang="ro-RO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Programul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activităţii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educative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extraşcolare</a:t>
            </a:r>
            <a:endParaRPr lang="ro-RO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Rezultate cadre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diactice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elevi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Încadrări / formare / perfecționare cadre didactice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Dotări/bază materială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Regulament de ordine interioară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Registrul de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evidenţă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deciziilor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Controlul, îndrumarea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evaluarea activității personalului didactic și administrativ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Evidența înscrierii la cercuri</a:t>
            </a:r>
          </a:p>
          <a:p>
            <a:pPr marL="265176" indent="-265176">
              <a:lnSpc>
                <a:spcPct val="80000"/>
              </a:lnSpc>
              <a:buFont typeface="Wingdings 2"/>
              <a:buChar char=""/>
              <a:defRPr/>
            </a:pP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Consiliul elevilor/cerc </a:t>
            </a:r>
            <a:r>
              <a:rPr lang="ro-RO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comitetul de părinți etc.</a:t>
            </a:r>
          </a:p>
        </p:txBody>
      </p:sp>
    </p:spTree>
    <p:extLst>
      <p:ext uri="{BB962C8B-B14F-4D97-AF65-F5344CB8AC3E}">
        <p14:creationId xmlns:p14="http://schemas.microsoft.com/office/powerpoint/2010/main" val="3074571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E672EEC-13CC-F7B4-95C3-8B9C1E007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anului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colar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</a:t>
            </a:r>
            <a:r>
              <a:rPr lang="ro-RO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026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3CE440DA-E351-09FA-F990-D13843AA29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907085"/>
            <a:ext cx="7704000" cy="4236415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buNone/>
            </a:pPr>
            <a:r>
              <a:rPr lang="en-US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OMEC </a:t>
            </a:r>
            <a:r>
              <a:rPr lang="ro-RO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nr. 3</a:t>
            </a:r>
            <a:r>
              <a:rPr lang="en-US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463</a:t>
            </a:r>
            <a:r>
              <a:rPr lang="ro-RO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/0</a:t>
            </a:r>
            <a:r>
              <a:rPr lang="en-US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o-RO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en-US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o-RO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o-RO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privind structura anului </a:t>
            </a:r>
            <a:r>
              <a:rPr lang="ro-RO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202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o-RO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-202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ro-RO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endParaRPr lang="ro-RO" sz="1000" dirty="0"/>
          </a:p>
          <a:p>
            <a:pPr marL="0" indent="0" algn="just">
              <a:lnSpc>
                <a:spcPct val="107000"/>
              </a:lnSpc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Anul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2024—2025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începe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data de 1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septembrie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2024,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încheie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data de 31 august 2025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o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36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săptămâni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cursuri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Cursurile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2025—2026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încep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data de 8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septembrie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2024.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național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Școala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altfel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Săptămâna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verde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desfășoară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septembrie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2025—3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aprilie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intervale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zile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consecutive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lucrătoare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căror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planificare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află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decizia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unității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Derularea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planifică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intervale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cursuri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diferite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filiera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tehnologică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perioadele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dedicate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programelor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Școala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altfel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Săptămâna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verde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organizează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activități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instruire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urmărind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scopul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perioadele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dedicate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programelor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Școala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altfel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Săptămâna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verde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organizează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activități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instruire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practic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lnSpc>
                <a:spcPct val="70000"/>
              </a:lnSpc>
              <a:buClr>
                <a:srgbClr val="FFFF99"/>
              </a:buClr>
              <a:buNone/>
            </a:pP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Anul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2025 - 2026 se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structurează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intervale de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cursuri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intervale de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vacanță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 eaLnBrk="1" hangingPunct="1">
              <a:lnSpc>
                <a:spcPct val="70000"/>
              </a:lnSpc>
              <a:buClr>
                <a:srgbClr val="FFFF99"/>
              </a:buClr>
              <a:buNone/>
            </a:pPr>
            <a:endParaRPr lang="en-US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lnSpc>
                <a:spcPct val="70000"/>
              </a:lnSpc>
              <a:buClr>
                <a:srgbClr val="FFFF99"/>
              </a:buClr>
              <a:buNone/>
            </a:pP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OMEC </a:t>
            </a:r>
            <a:r>
              <a:rPr lang="ro-RO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463</a:t>
            </a:r>
            <a:r>
              <a:rPr lang="ro-RO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/0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o-RO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o-RO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accesat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alt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adresa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 eaLnBrk="1" hangingPunct="1">
              <a:lnSpc>
                <a:spcPct val="70000"/>
              </a:lnSpc>
              <a:buClr>
                <a:srgbClr val="FFFF99"/>
              </a:buClr>
              <a:buNone/>
            </a:pPr>
            <a:endParaRPr lang="ro-RO" altLang="en-US" sz="1400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ro-RO" altLang="en-US" sz="1400" b="1" dirty="0">
                <a:solidFill>
                  <a:srgbClr val="74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https://www.edu.ro/sites/default/files/_fi%C8%99iere/Legislatie/2025/OMEC_3463_2025.pdf</a:t>
            </a:r>
            <a:r>
              <a:rPr lang="ro-RO" altLang="en-US" sz="1400" b="1" dirty="0">
                <a:solidFill>
                  <a:srgbClr val="74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1400" b="1" dirty="0">
              <a:solidFill>
                <a:srgbClr val="74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239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3" name="Google Shape;4233;p41"/>
          <p:cNvSpPr txBox="1">
            <a:spLocks noGrp="1"/>
          </p:cNvSpPr>
          <p:nvPr>
            <p:ph type="ctrTitle"/>
          </p:nvPr>
        </p:nvSpPr>
        <p:spPr>
          <a:xfrm>
            <a:off x="701824" y="1537840"/>
            <a:ext cx="7428300" cy="247122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dirty="0">
                <a:solidFill>
                  <a:schemeClr val="accent1"/>
                </a:solidFill>
              </a:rPr>
            </a:br>
            <a:br>
              <a:rPr lang="ro-RO" dirty="0">
                <a:solidFill>
                  <a:schemeClr val="accent1"/>
                </a:solidFill>
              </a:rPr>
            </a:br>
            <a:br>
              <a:rPr lang="ro-RO" dirty="0">
                <a:solidFill>
                  <a:schemeClr val="accent1"/>
                </a:solidFill>
              </a:rPr>
            </a:br>
            <a:br>
              <a:rPr lang="ro-RO" dirty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ABC</a:t>
            </a:r>
            <a:r>
              <a:rPr lang="ro-RO" dirty="0">
                <a:solidFill>
                  <a:schemeClr val="accent1"/>
                </a:solidFill>
              </a:rPr>
              <a:t>...XYZ</a:t>
            </a:r>
            <a:br>
              <a:rPr lang="ro-RO" dirty="0">
                <a:solidFill>
                  <a:schemeClr val="accent1"/>
                </a:solidFill>
              </a:rPr>
            </a:br>
            <a:r>
              <a:rPr lang="ro-RO" sz="3600" dirty="0">
                <a:solidFill>
                  <a:srgbClr val="0070C0"/>
                </a:solidFill>
              </a:rPr>
              <a:t>al Consilierului Educativ</a:t>
            </a:r>
            <a:br>
              <a:rPr lang="en-US" sz="3600" dirty="0">
                <a:solidFill>
                  <a:srgbClr val="0070C0"/>
                </a:solidFill>
              </a:rPr>
            </a:br>
            <a:br>
              <a:rPr lang="en-US" dirty="0">
                <a:solidFill>
                  <a:schemeClr val="accent1"/>
                </a:solidFill>
              </a:rPr>
            </a:br>
            <a:endParaRPr dirty="0">
              <a:solidFill>
                <a:schemeClr val="accent1"/>
              </a:solidFill>
            </a:endParaRPr>
          </a:p>
        </p:txBody>
      </p: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4853101" y="4692147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9664" y="2222045"/>
            <a:ext cx="7440460" cy="129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o-RO" dirty="0"/>
          </a:p>
          <a:p>
            <a:pPr algn="ctr">
              <a:lnSpc>
                <a:spcPct val="115000"/>
              </a:lnSpc>
            </a:pPr>
            <a:r>
              <a:rPr lang="en-US" dirty="0"/>
              <a:t>„</a:t>
            </a:r>
            <a:r>
              <a:rPr lang="ro-RO" sz="1800" dirty="0">
                <a:latin typeface="Archivo" panose="020B0604020202020204" charset="0"/>
                <a:cs typeface="Archivo" panose="020B0604020202020204" charset="0"/>
              </a:rPr>
              <a:t>Un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lider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nu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este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neapărat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cel care face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cele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mai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mari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lucruri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.</a:t>
            </a:r>
            <a:endParaRPr lang="ro-RO" sz="1800" dirty="0">
              <a:latin typeface="Archivo" panose="020B0604020202020204" charset="0"/>
              <a:cs typeface="Archivo" panose="020B0604020202020204" charset="0"/>
            </a:endParaRPr>
          </a:p>
          <a:p>
            <a:pPr algn="ctr">
              <a:lnSpc>
                <a:spcPct val="115000"/>
              </a:lnSpc>
            </a:pP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El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este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cel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care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îi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ro-RO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determină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pe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oameni</a:t>
            </a:r>
            <a:r>
              <a:rPr lang="en-US" sz="1800" b="1" dirty="0">
                <a:solidFill>
                  <a:srgbClr val="FF0000"/>
                </a:solidFill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să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facă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cele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mai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mari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 </a:t>
            </a:r>
            <a:r>
              <a:rPr lang="en-US" sz="1800" dirty="0" err="1">
                <a:latin typeface="Archivo" panose="020B0604020202020204" charset="0"/>
                <a:cs typeface="Archivo" panose="020B0604020202020204" charset="0"/>
              </a:rPr>
              <a:t>lucruri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. ” </a:t>
            </a:r>
            <a:endParaRPr lang="ro-RO" sz="1800" dirty="0">
              <a:latin typeface="Archivo" panose="020B0604020202020204" charset="0"/>
              <a:cs typeface="Archivo" panose="020B0604020202020204" charset="0"/>
            </a:endParaRPr>
          </a:p>
          <a:p>
            <a:pPr algn="ctr">
              <a:lnSpc>
                <a:spcPct val="115000"/>
              </a:lnSpc>
            </a:pPr>
            <a:r>
              <a:rPr lang="ro-RO" sz="1800" dirty="0">
                <a:latin typeface="Archivo" panose="020B0604020202020204" charset="0"/>
                <a:cs typeface="Archivo" panose="020B0604020202020204" charset="0"/>
              </a:rPr>
              <a:t>(</a:t>
            </a:r>
            <a:r>
              <a:rPr lang="en-US" sz="1800" dirty="0">
                <a:latin typeface="Archivo" panose="020B0604020202020204" charset="0"/>
                <a:cs typeface="Archivo" panose="020B0604020202020204" charset="0"/>
              </a:rPr>
              <a:t>Ronald Reagan</a:t>
            </a:r>
            <a:r>
              <a:rPr lang="ro-RO" sz="1800" dirty="0">
                <a:latin typeface="Archivo" panose="020B0604020202020204" charset="0"/>
                <a:cs typeface="Archivo" panose="020B0604020202020204" charset="0"/>
              </a:rPr>
              <a:t>)</a:t>
            </a:r>
            <a:endParaRPr lang="en-US" sz="2000" dirty="0">
              <a:effectLst/>
              <a:latin typeface="Archivo" panose="020B0604020202020204" charset="0"/>
              <a:ea typeface="Calibri" panose="020F0502020204030204" pitchFamily="34" charset="0"/>
              <a:cs typeface="Archivo" panose="020B0604020202020204" charset="0"/>
            </a:endParaRPr>
          </a:p>
        </p:txBody>
      </p:sp>
      <p:sp>
        <p:nvSpPr>
          <p:cNvPr id="10" name="Dreptunghi 9"/>
          <p:cNvSpPr/>
          <p:nvPr/>
        </p:nvSpPr>
        <p:spPr>
          <a:xfrm>
            <a:off x="1026923" y="4082387"/>
            <a:ext cx="614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4D5156"/>
                </a:solidFill>
                <a:latin typeface="Arial" panose="020B0604020202020204" pitchFamily="34" charset="0"/>
              </a:rPr>
              <a:t>Sugestii pentru organizarea activit</a:t>
            </a:r>
            <a:r>
              <a:rPr lang="ro-RO" sz="1800" b="1" dirty="0" err="1">
                <a:solidFill>
                  <a:srgbClr val="4D5156"/>
                </a:solidFill>
                <a:latin typeface="Arial" panose="020B0604020202020204" pitchFamily="34" charset="0"/>
              </a:rPr>
              <a:t>ății</a:t>
            </a:r>
            <a:endParaRPr lang="ro-RO" sz="1800" b="1" dirty="0">
              <a:solidFill>
                <a:srgbClr val="4D5156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064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327C0-97AA-D2DE-69C5-8D4CF2CB6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0754" y="1594713"/>
            <a:ext cx="4863245" cy="643737"/>
          </a:xfrm>
        </p:spPr>
        <p:txBody>
          <a:bodyPr/>
          <a:lstStyle/>
          <a:p>
            <a:r>
              <a:rPr lang="ro-RO" dirty="0"/>
              <a:t>Consilier educativ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2AA7CC-96B9-7B2D-A0D0-FDEEC6DABFA8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720000" y="1116647"/>
            <a:ext cx="2399700" cy="7749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o-RO" dirty="0"/>
              <a:t>Legislație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DDE6B6E-D1C4-D69F-3BC5-D4743088CC2A}"/>
              </a:ext>
            </a:extLst>
          </p:cNvPr>
          <p:cNvSpPr>
            <a:spLocks noGrp="1"/>
          </p:cNvSpPr>
          <p:nvPr>
            <p:ph type="title" idx="3"/>
          </p:nvPr>
        </p:nvSpPr>
        <p:spPr>
          <a:xfrm>
            <a:off x="720000" y="2318762"/>
            <a:ext cx="2399700" cy="77490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o-RO" dirty="0"/>
              <a:t>Proceduri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7DA1445-B56E-C1F8-FD8C-539BC2B0A1BA}"/>
              </a:ext>
            </a:extLst>
          </p:cNvPr>
          <p:cNvSpPr>
            <a:spLocks noGrp="1"/>
          </p:cNvSpPr>
          <p:nvPr>
            <p:ph type="title" idx="5"/>
          </p:nvPr>
        </p:nvSpPr>
        <p:spPr>
          <a:xfrm>
            <a:off x="720000" y="3657079"/>
            <a:ext cx="2399700" cy="7749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o-RO" dirty="0"/>
              <a:t>Planuri de activitate</a:t>
            </a: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0E7C8836-EC48-D372-6376-F30359454A2B}"/>
              </a:ext>
            </a:extLst>
          </p:cNvPr>
          <p:cNvSpPr txBox="1">
            <a:spLocks/>
          </p:cNvSpPr>
          <p:nvPr/>
        </p:nvSpPr>
        <p:spPr>
          <a:xfrm>
            <a:off x="3624602" y="3657079"/>
            <a:ext cx="2399700" cy="7749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1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ro-RO" dirty="0"/>
              <a:t>Instrumente</a:t>
            </a:r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4EA3E6BD-6182-AE35-735F-002361BC7110}"/>
              </a:ext>
            </a:extLst>
          </p:cNvPr>
          <p:cNvSpPr txBox="1">
            <a:spLocks/>
          </p:cNvSpPr>
          <p:nvPr/>
        </p:nvSpPr>
        <p:spPr>
          <a:xfrm>
            <a:off x="6601123" y="3657079"/>
            <a:ext cx="2399700" cy="7749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1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Dela Gothic One"/>
              <a:buNone/>
              <a:defRPr sz="25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ro-RO" dirty="0"/>
              <a:t>Acțiuni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B42F03D2-D4B1-C898-7CE4-DDC024F26C49}"/>
              </a:ext>
            </a:extLst>
          </p:cNvPr>
          <p:cNvSpPr/>
          <p:nvPr/>
        </p:nvSpPr>
        <p:spPr>
          <a:xfrm>
            <a:off x="1658867" y="1912979"/>
            <a:ext cx="372234" cy="37720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9F362DE7-E060-FAD9-3513-460D25440885}"/>
              </a:ext>
            </a:extLst>
          </p:cNvPr>
          <p:cNvSpPr/>
          <p:nvPr/>
        </p:nvSpPr>
        <p:spPr>
          <a:xfrm>
            <a:off x="1625150" y="3151297"/>
            <a:ext cx="372234" cy="37720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11F5818-5893-1AEC-88E3-DDF886037164}"/>
              </a:ext>
            </a:extLst>
          </p:cNvPr>
          <p:cNvSpPr/>
          <p:nvPr/>
        </p:nvSpPr>
        <p:spPr>
          <a:xfrm rot="16200000">
            <a:off x="3186034" y="3855926"/>
            <a:ext cx="372234" cy="37720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E1F906E5-F066-9264-227C-A92BF4BD391B}"/>
              </a:ext>
            </a:extLst>
          </p:cNvPr>
          <p:cNvSpPr/>
          <p:nvPr/>
        </p:nvSpPr>
        <p:spPr>
          <a:xfrm rot="16200000">
            <a:off x="6114284" y="3878715"/>
            <a:ext cx="372234" cy="37720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8" name="TextBox 56">
            <a:extLst>
              <a:ext uri="{FF2B5EF4-FFF2-40B4-BE49-F238E27FC236}">
                <a16:creationId xmlns:a16="http://schemas.microsoft.com/office/drawing/2014/main" id="{4D20F48D-7783-262C-A834-08DE9A905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101" y="4692147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reptunghi 22"/>
          <p:cNvSpPr/>
          <p:nvPr/>
        </p:nvSpPr>
        <p:spPr>
          <a:xfrm>
            <a:off x="3660322" y="2996500"/>
            <a:ext cx="1441640" cy="271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b="1" dirty="0">
                <a:solidFill>
                  <a:schemeClr val="bg1"/>
                </a:solidFill>
              </a:rPr>
              <a:t>Instrumente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57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34">
            <a:extLst>
              <a:ext uri="{FF2B5EF4-FFF2-40B4-BE49-F238E27FC236}">
                <a16:creationId xmlns:a16="http://schemas.microsoft.com/office/drawing/2014/main" id="{ADEBF6DA-404C-8F55-AB64-FD283F969186}"/>
              </a:ext>
            </a:extLst>
          </p:cNvPr>
          <p:cNvSpPr/>
          <p:nvPr/>
        </p:nvSpPr>
        <p:spPr>
          <a:xfrm>
            <a:off x="7036694" y="1417352"/>
            <a:ext cx="1630515" cy="3280346"/>
          </a:xfrm>
          <a:custGeom>
            <a:avLst/>
            <a:gdLst>
              <a:gd name="connsiteX0" fmla="*/ 160259 w 2416551"/>
              <a:gd name="connsiteY0" fmla="*/ 0 h 4118440"/>
              <a:gd name="connsiteX1" fmla="*/ 1944264 w 2416551"/>
              <a:gd name="connsiteY1" fmla="*/ 0 h 4118440"/>
              <a:gd name="connsiteX2" fmla="*/ 2104523 w 2416551"/>
              <a:gd name="connsiteY2" fmla="*/ 160259 h 4118440"/>
              <a:gd name="connsiteX3" fmla="*/ 2104523 w 2416551"/>
              <a:gd name="connsiteY3" fmla="*/ 1792521 h 4118440"/>
              <a:gd name="connsiteX4" fmla="*/ 2416551 w 2416551"/>
              <a:gd name="connsiteY4" fmla="*/ 2059220 h 4118440"/>
              <a:gd name="connsiteX5" fmla="*/ 2104523 w 2416551"/>
              <a:gd name="connsiteY5" fmla="*/ 2325919 h 4118440"/>
              <a:gd name="connsiteX6" fmla="*/ 2104523 w 2416551"/>
              <a:gd name="connsiteY6" fmla="*/ 3958181 h 4118440"/>
              <a:gd name="connsiteX7" fmla="*/ 1944264 w 2416551"/>
              <a:gd name="connsiteY7" fmla="*/ 4118440 h 4118440"/>
              <a:gd name="connsiteX8" fmla="*/ 160259 w 2416551"/>
              <a:gd name="connsiteY8" fmla="*/ 4118440 h 4118440"/>
              <a:gd name="connsiteX9" fmla="*/ 0 w 2416551"/>
              <a:gd name="connsiteY9" fmla="*/ 3958181 h 4118440"/>
              <a:gd name="connsiteX10" fmla="*/ 0 w 2416551"/>
              <a:gd name="connsiteY10" fmla="*/ 160259 h 4118440"/>
              <a:gd name="connsiteX11" fmla="*/ 160259 w 2416551"/>
              <a:gd name="connsiteY11" fmla="*/ 0 h 4118440"/>
              <a:gd name="connsiteX0" fmla="*/ 160259 w 2104523"/>
              <a:gd name="connsiteY0" fmla="*/ 0 h 4118440"/>
              <a:gd name="connsiteX1" fmla="*/ 1944264 w 2104523"/>
              <a:gd name="connsiteY1" fmla="*/ 0 h 4118440"/>
              <a:gd name="connsiteX2" fmla="*/ 2104523 w 2104523"/>
              <a:gd name="connsiteY2" fmla="*/ 160259 h 4118440"/>
              <a:gd name="connsiteX3" fmla="*/ 2104523 w 2104523"/>
              <a:gd name="connsiteY3" fmla="*/ 1792521 h 4118440"/>
              <a:gd name="connsiteX4" fmla="*/ 2104523 w 2104523"/>
              <a:gd name="connsiteY4" fmla="*/ 2325919 h 4118440"/>
              <a:gd name="connsiteX5" fmla="*/ 2104523 w 2104523"/>
              <a:gd name="connsiteY5" fmla="*/ 3958181 h 4118440"/>
              <a:gd name="connsiteX6" fmla="*/ 1944264 w 2104523"/>
              <a:gd name="connsiteY6" fmla="*/ 4118440 h 4118440"/>
              <a:gd name="connsiteX7" fmla="*/ 160259 w 2104523"/>
              <a:gd name="connsiteY7" fmla="*/ 4118440 h 4118440"/>
              <a:gd name="connsiteX8" fmla="*/ 0 w 2104523"/>
              <a:gd name="connsiteY8" fmla="*/ 3958181 h 4118440"/>
              <a:gd name="connsiteX9" fmla="*/ 0 w 2104523"/>
              <a:gd name="connsiteY9" fmla="*/ 160259 h 4118440"/>
              <a:gd name="connsiteX10" fmla="*/ 160259 w 2104523"/>
              <a:gd name="connsiteY10" fmla="*/ 0 h 4118440"/>
              <a:gd name="connsiteX0" fmla="*/ 160259 w 2104523"/>
              <a:gd name="connsiteY0" fmla="*/ 0 h 4118440"/>
              <a:gd name="connsiteX1" fmla="*/ 1944264 w 2104523"/>
              <a:gd name="connsiteY1" fmla="*/ 0 h 4118440"/>
              <a:gd name="connsiteX2" fmla="*/ 2104523 w 2104523"/>
              <a:gd name="connsiteY2" fmla="*/ 160259 h 4118440"/>
              <a:gd name="connsiteX3" fmla="*/ 2104523 w 2104523"/>
              <a:gd name="connsiteY3" fmla="*/ 2325919 h 4118440"/>
              <a:gd name="connsiteX4" fmla="*/ 2104523 w 2104523"/>
              <a:gd name="connsiteY4" fmla="*/ 3958181 h 4118440"/>
              <a:gd name="connsiteX5" fmla="*/ 1944264 w 2104523"/>
              <a:gd name="connsiteY5" fmla="*/ 4118440 h 4118440"/>
              <a:gd name="connsiteX6" fmla="*/ 160259 w 2104523"/>
              <a:gd name="connsiteY6" fmla="*/ 4118440 h 4118440"/>
              <a:gd name="connsiteX7" fmla="*/ 0 w 2104523"/>
              <a:gd name="connsiteY7" fmla="*/ 3958181 h 4118440"/>
              <a:gd name="connsiteX8" fmla="*/ 0 w 2104523"/>
              <a:gd name="connsiteY8" fmla="*/ 160259 h 4118440"/>
              <a:gd name="connsiteX9" fmla="*/ 160259 w 2104523"/>
              <a:gd name="connsiteY9" fmla="*/ 0 h 4118440"/>
              <a:gd name="connsiteX0" fmla="*/ 160259 w 2104523"/>
              <a:gd name="connsiteY0" fmla="*/ 0 h 4118440"/>
              <a:gd name="connsiteX1" fmla="*/ 1944264 w 2104523"/>
              <a:gd name="connsiteY1" fmla="*/ 0 h 4118440"/>
              <a:gd name="connsiteX2" fmla="*/ 2104523 w 2104523"/>
              <a:gd name="connsiteY2" fmla="*/ 160259 h 4118440"/>
              <a:gd name="connsiteX3" fmla="*/ 2104523 w 2104523"/>
              <a:gd name="connsiteY3" fmla="*/ 3958181 h 4118440"/>
              <a:gd name="connsiteX4" fmla="*/ 1944264 w 2104523"/>
              <a:gd name="connsiteY4" fmla="*/ 4118440 h 4118440"/>
              <a:gd name="connsiteX5" fmla="*/ 160259 w 2104523"/>
              <a:gd name="connsiteY5" fmla="*/ 4118440 h 4118440"/>
              <a:gd name="connsiteX6" fmla="*/ 0 w 2104523"/>
              <a:gd name="connsiteY6" fmla="*/ 3958181 h 4118440"/>
              <a:gd name="connsiteX7" fmla="*/ 0 w 2104523"/>
              <a:gd name="connsiteY7" fmla="*/ 160259 h 4118440"/>
              <a:gd name="connsiteX8" fmla="*/ 160259 w 2104523"/>
              <a:gd name="connsiteY8" fmla="*/ 0 h 411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4523" h="4118440">
                <a:moveTo>
                  <a:pt x="160259" y="0"/>
                </a:moveTo>
                <a:lnTo>
                  <a:pt x="1944264" y="0"/>
                </a:lnTo>
                <a:cubicBezTo>
                  <a:pt x="2032773" y="0"/>
                  <a:pt x="2104523" y="71750"/>
                  <a:pt x="2104523" y="160259"/>
                </a:cubicBezTo>
                <a:lnTo>
                  <a:pt x="2104523" y="3958181"/>
                </a:lnTo>
                <a:cubicBezTo>
                  <a:pt x="2104523" y="4046690"/>
                  <a:pt x="2032773" y="4118440"/>
                  <a:pt x="1944264" y="4118440"/>
                </a:cubicBezTo>
                <a:lnTo>
                  <a:pt x="160259" y="4118440"/>
                </a:lnTo>
                <a:cubicBezTo>
                  <a:pt x="71750" y="4118440"/>
                  <a:pt x="0" y="4046690"/>
                  <a:pt x="0" y="3958181"/>
                </a:cubicBezTo>
                <a:lnTo>
                  <a:pt x="0" y="160259"/>
                </a:lnTo>
                <a:cubicBezTo>
                  <a:pt x="0" y="71750"/>
                  <a:pt x="71750" y="0"/>
                  <a:pt x="160259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50"/>
          </a:p>
        </p:txBody>
      </p:sp>
      <p:grpSp>
        <p:nvGrpSpPr>
          <p:cNvPr id="10" name="Group 36">
            <a:extLst>
              <a:ext uri="{FF2B5EF4-FFF2-40B4-BE49-F238E27FC236}">
                <a16:creationId xmlns:a16="http://schemas.microsoft.com/office/drawing/2014/main" id="{94D30586-04AA-A955-EE98-F34D354FF1CA}"/>
              </a:ext>
            </a:extLst>
          </p:cNvPr>
          <p:cNvGrpSpPr/>
          <p:nvPr/>
        </p:nvGrpSpPr>
        <p:grpSpPr>
          <a:xfrm>
            <a:off x="5075672" y="1374488"/>
            <a:ext cx="1973616" cy="3280346"/>
            <a:chOff x="1136283" y="1903180"/>
            <a:chExt cx="2664183" cy="4118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1" name="Isosceles Triangle 37">
              <a:extLst>
                <a:ext uri="{FF2B5EF4-FFF2-40B4-BE49-F238E27FC236}">
                  <a16:creationId xmlns:a16="http://schemas.microsoft.com/office/drawing/2014/main" id="{839B8488-FF5B-8719-42D1-B24666D8A438}"/>
                </a:ext>
              </a:extLst>
            </p:cNvPr>
            <p:cNvSpPr/>
            <p:nvPr/>
          </p:nvSpPr>
          <p:spPr>
            <a:xfrm rot="5400000">
              <a:off x="3042279" y="3682570"/>
              <a:ext cx="956714" cy="559660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2" name="Freeform: Shape 38">
              <a:extLst>
                <a:ext uri="{FF2B5EF4-FFF2-40B4-BE49-F238E27FC236}">
                  <a16:creationId xmlns:a16="http://schemas.microsoft.com/office/drawing/2014/main" id="{E9A5E230-BEC1-D39E-1C2F-1538D3B03260}"/>
                </a:ext>
              </a:extLst>
            </p:cNvPr>
            <p:cNvSpPr/>
            <p:nvPr/>
          </p:nvSpPr>
          <p:spPr>
            <a:xfrm>
              <a:off x="1136283" y="1903180"/>
              <a:ext cx="2416551" cy="4118440"/>
            </a:xfrm>
            <a:custGeom>
              <a:avLst/>
              <a:gdLst>
                <a:gd name="connsiteX0" fmla="*/ 160259 w 2416551"/>
                <a:gd name="connsiteY0" fmla="*/ 0 h 4118440"/>
                <a:gd name="connsiteX1" fmla="*/ 1944264 w 2416551"/>
                <a:gd name="connsiteY1" fmla="*/ 0 h 4118440"/>
                <a:gd name="connsiteX2" fmla="*/ 2104523 w 2416551"/>
                <a:gd name="connsiteY2" fmla="*/ 160259 h 4118440"/>
                <a:gd name="connsiteX3" fmla="*/ 2104523 w 2416551"/>
                <a:gd name="connsiteY3" fmla="*/ 1792521 h 4118440"/>
                <a:gd name="connsiteX4" fmla="*/ 2416551 w 2416551"/>
                <a:gd name="connsiteY4" fmla="*/ 2059220 h 4118440"/>
                <a:gd name="connsiteX5" fmla="*/ 2104523 w 2416551"/>
                <a:gd name="connsiteY5" fmla="*/ 2325919 h 4118440"/>
                <a:gd name="connsiteX6" fmla="*/ 2104523 w 2416551"/>
                <a:gd name="connsiteY6" fmla="*/ 3958181 h 4118440"/>
                <a:gd name="connsiteX7" fmla="*/ 1944264 w 2416551"/>
                <a:gd name="connsiteY7" fmla="*/ 4118440 h 4118440"/>
                <a:gd name="connsiteX8" fmla="*/ 160259 w 2416551"/>
                <a:gd name="connsiteY8" fmla="*/ 4118440 h 4118440"/>
                <a:gd name="connsiteX9" fmla="*/ 0 w 2416551"/>
                <a:gd name="connsiteY9" fmla="*/ 3958181 h 4118440"/>
                <a:gd name="connsiteX10" fmla="*/ 0 w 2416551"/>
                <a:gd name="connsiteY10" fmla="*/ 160259 h 4118440"/>
                <a:gd name="connsiteX11" fmla="*/ 160259 w 2416551"/>
                <a:gd name="connsiteY11" fmla="*/ 0 h 411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6551" h="4118440">
                  <a:moveTo>
                    <a:pt x="160259" y="0"/>
                  </a:moveTo>
                  <a:lnTo>
                    <a:pt x="1944264" y="0"/>
                  </a:lnTo>
                  <a:cubicBezTo>
                    <a:pt x="2032773" y="0"/>
                    <a:pt x="2104523" y="71750"/>
                    <a:pt x="2104523" y="160259"/>
                  </a:cubicBezTo>
                  <a:lnTo>
                    <a:pt x="2104523" y="1792521"/>
                  </a:lnTo>
                  <a:lnTo>
                    <a:pt x="2416551" y="2059220"/>
                  </a:lnTo>
                  <a:lnTo>
                    <a:pt x="2104523" y="2325919"/>
                  </a:lnTo>
                  <a:lnTo>
                    <a:pt x="2104523" y="3958181"/>
                  </a:lnTo>
                  <a:cubicBezTo>
                    <a:pt x="2104523" y="4046690"/>
                    <a:pt x="2032773" y="4118440"/>
                    <a:pt x="1944264" y="4118440"/>
                  </a:cubicBezTo>
                  <a:lnTo>
                    <a:pt x="160259" y="4118440"/>
                  </a:lnTo>
                  <a:cubicBezTo>
                    <a:pt x="71750" y="4118440"/>
                    <a:pt x="0" y="4046690"/>
                    <a:pt x="0" y="3958181"/>
                  </a:cubicBezTo>
                  <a:lnTo>
                    <a:pt x="0" y="160259"/>
                  </a:lnTo>
                  <a:cubicBezTo>
                    <a:pt x="0" y="71750"/>
                    <a:pt x="71750" y="0"/>
                    <a:pt x="160259" y="0"/>
                  </a:cubicBezTo>
                  <a:close/>
                </a:path>
              </a:pathLst>
            </a:custGeom>
            <a:grpFill/>
            <a:ln w="317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/>
            </a:p>
          </p:txBody>
        </p:sp>
      </p:grpSp>
      <p:grpSp>
        <p:nvGrpSpPr>
          <p:cNvPr id="13" name="Group 39">
            <a:extLst>
              <a:ext uri="{FF2B5EF4-FFF2-40B4-BE49-F238E27FC236}">
                <a16:creationId xmlns:a16="http://schemas.microsoft.com/office/drawing/2014/main" id="{CE0C514B-A9B7-01BE-6E15-66AFAC6B1AAC}"/>
              </a:ext>
            </a:extLst>
          </p:cNvPr>
          <p:cNvGrpSpPr/>
          <p:nvPr/>
        </p:nvGrpSpPr>
        <p:grpSpPr>
          <a:xfrm>
            <a:off x="3180409" y="1374488"/>
            <a:ext cx="1996720" cy="3280346"/>
            <a:chOff x="1136283" y="1903180"/>
            <a:chExt cx="2664183" cy="4118440"/>
          </a:xfrm>
        </p:grpSpPr>
        <p:sp>
          <p:nvSpPr>
            <p:cNvPr id="14" name="Isosceles Triangle 40">
              <a:extLst>
                <a:ext uri="{FF2B5EF4-FFF2-40B4-BE49-F238E27FC236}">
                  <a16:creationId xmlns:a16="http://schemas.microsoft.com/office/drawing/2014/main" id="{F07B270F-F17A-B13B-AADE-AE2461B96FAD}"/>
                </a:ext>
              </a:extLst>
            </p:cNvPr>
            <p:cNvSpPr/>
            <p:nvPr/>
          </p:nvSpPr>
          <p:spPr>
            <a:xfrm rot="5400000">
              <a:off x="3042279" y="3682570"/>
              <a:ext cx="956714" cy="55966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5" name="Freeform: Shape 41">
              <a:extLst>
                <a:ext uri="{FF2B5EF4-FFF2-40B4-BE49-F238E27FC236}">
                  <a16:creationId xmlns:a16="http://schemas.microsoft.com/office/drawing/2014/main" id="{F866048F-B6B3-4C45-CA29-4D753AA2E8F6}"/>
                </a:ext>
              </a:extLst>
            </p:cNvPr>
            <p:cNvSpPr/>
            <p:nvPr/>
          </p:nvSpPr>
          <p:spPr>
            <a:xfrm>
              <a:off x="1136283" y="1903180"/>
              <a:ext cx="2416551" cy="4118440"/>
            </a:xfrm>
            <a:custGeom>
              <a:avLst/>
              <a:gdLst>
                <a:gd name="connsiteX0" fmla="*/ 160259 w 2416551"/>
                <a:gd name="connsiteY0" fmla="*/ 0 h 4118440"/>
                <a:gd name="connsiteX1" fmla="*/ 1944264 w 2416551"/>
                <a:gd name="connsiteY1" fmla="*/ 0 h 4118440"/>
                <a:gd name="connsiteX2" fmla="*/ 2104523 w 2416551"/>
                <a:gd name="connsiteY2" fmla="*/ 160259 h 4118440"/>
                <a:gd name="connsiteX3" fmla="*/ 2104523 w 2416551"/>
                <a:gd name="connsiteY3" fmla="*/ 1792521 h 4118440"/>
                <a:gd name="connsiteX4" fmla="*/ 2416551 w 2416551"/>
                <a:gd name="connsiteY4" fmla="*/ 2059220 h 4118440"/>
                <a:gd name="connsiteX5" fmla="*/ 2104523 w 2416551"/>
                <a:gd name="connsiteY5" fmla="*/ 2325919 h 4118440"/>
                <a:gd name="connsiteX6" fmla="*/ 2104523 w 2416551"/>
                <a:gd name="connsiteY6" fmla="*/ 3958181 h 4118440"/>
                <a:gd name="connsiteX7" fmla="*/ 1944264 w 2416551"/>
                <a:gd name="connsiteY7" fmla="*/ 4118440 h 4118440"/>
                <a:gd name="connsiteX8" fmla="*/ 160259 w 2416551"/>
                <a:gd name="connsiteY8" fmla="*/ 4118440 h 4118440"/>
                <a:gd name="connsiteX9" fmla="*/ 0 w 2416551"/>
                <a:gd name="connsiteY9" fmla="*/ 3958181 h 4118440"/>
                <a:gd name="connsiteX10" fmla="*/ 0 w 2416551"/>
                <a:gd name="connsiteY10" fmla="*/ 160259 h 4118440"/>
                <a:gd name="connsiteX11" fmla="*/ 160259 w 2416551"/>
                <a:gd name="connsiteY11" fmla="*/ 0 h 411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6551" h="4118440">
                  <a:moveTo>
                    <a:pt x="160259" y="0"/>
                  </a:moveTo>
                  <a:lnTo>
                    <a:pt x="1944264" y="0"/>
                  </a:lnTo>
                  <a:cubicBezTo>
                    <a:pt x="2032773" y="0"/>
                    <a:pt x="2104523" y="71750"/>
                    <a:pt x="2104523" y="160259"/>
                  </a:cubicBezTo>
                  <a:lnTo>
                    <a:pt x="2104523" y="1792521"/>
                  </a:lnTo>
                  <a:lnTo>
                    <a:pt x="2416551" y="2059220"/>
                  </a:lnTo>
                  <a:lnTo>
                    <a:pt x="2104523" y="2325919"/>
                  </a:lnTo>
                  <a:lnTo>
                    <a:pt x="2104523" y="3958181"/>
                  </a:lnTo>
                  <a:cubicBezTo>
                    <a:pt x="2104523" y="4046690"/>
                    <a:pt x="2032773" y="4118440"/>
                    <a:pt x="1944264" y="4118440"/>
                  </a:cubicBezTo>
                  <a:lnTo>
                    <a:pt x="160259" y="4118440"/>
                  </a:lnTo>
                  <a:cubicBezTo>
                    <a:pt x="71750" y="4118440"/>
                    <a:pt x="0" y="4046690"/>
                    <a:pt x="0" y="3958181"/>
                  </a:cubicBezTo>
                  <a:lnTo>
                    <a:pt x="0" y="160259"/>
                  </a:lnTo>
                  <a:cubicBezTo>
                    <a:pt x="0" y="71750"/>
                    <a:pt x="71750" y="0"/>
                    <a:pt x="160259" y="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/>
            </a:p>
          </p:txBody>
        </p:sp>
      </p:grpSp>
      <p:grpSp>
        <p:nvGrpSpPr>
          <p:cNvPr id="16" name="Group 45">
            <a:extLst>
              <a:ext uri="{FF2B5EF4-FFF2-40B4-BE49-F238E27FC236}">
                <a16:creationId xmlns:a16="http://schemas.microsoft.com/office/drawing/2014/main" id="{0029C5A4-0738-43EB-3CD7-228F183D8813}"/>
              </a:ext>
            </a:extLst>
          </p:cNvPr>
          <p:cNvGrpSpPr/>
          <p:nvPr/>
        </p:nvGrpSpPr>
        <p:grpSpPr>
          <a:xfrm>
            <a:off x="737702" y="1374489"/>
            <a:ext cx="1733825" cy="3280346"/>
            <a:chOff x="1136283" y="1903180"/>
            <a:chExt cx="2664183" cy="4118440"/>
          </a:xfrm>
        </p:grpSpPr>
        <p:sp>
          <p:nvSpPr>
            <p:cNvPr id="17" name="Isosceles Triangle 46">
              <a:extLst>
                <a:ext uri="{FF2B5EF4-FFF2-40B4-BE49-F238E27FC236}">
                  <a16:creationId xmlns:a16="http://schemas.microsoft.com/office/drawing/2014/main" id="{B39D9BCF-4883-B21E-FC23-B30F101D2677}"/>
                </a:ext>
              </a:extLst>
            </p:cNvPr>
            <p:cNvSpPr/>
            <p:nvPr/>
          </p:nvSpPr>
          <p:spPr>
            <a:xfrm rot="5400000">
              <a:off x="3042279" y="3682570"/>
              <a:ext cx="956714" cy="559660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8" name="Freeform: Shape 47">
              <a:extLst>
                <a:ext uri="{FF2B5EF4-FFF2-40B4-BE49-F238E27FC236}">
                  <a16:creationId xmlns:a16="http://schemas.microsoft.com/office/drawing/2014/main" id="{F5E1AD60-AB4E-75A2-23DA-CFE6EFE35CD2}"/>
                </a:ext>
              </a:extLst>
            </p:cNvPr>
            <p:cNvSpPr/>
            <p:nvPr/>
          </p:nvSpPr>
          <p:spPr>
            <a:xfrm>
              <a:off x="1136283" y="1903180"/>
              <a:ext cx="2416551" cy="4118440"/>
            </a:xfrm>
            <a:custGeom>
              <a:avLst/>
              <a:gdLst>
                <a:gd name="connsiteX0" fmla="*/ 160259 w 2416551"/>
                <a:gd name="connsiteY0" fmla="*/ 0 h 4118440"/>
                <a:gd name="connsiteX1" fmla="*/ 1944264 w 2416551"/>
                <a:gd name="connsiteY1" fmla="*/ 0 h 4118440"/>
                <a:gd name="connsiteX2" fmla="*/ 2104523 w 2416551"/>
                <a:gd name="connsiteY2" fmla="*/ 160259 h 4118440"/>
                <a:gd name="connsiteX3" fmla="*/ 2104523 w 2416551"/>
                <a:gd name="connsiteY3" fmla="*/ 1792521 h 4118440"/>
                <a:gd name="connsiteX4" fmla="*/ 2416551 w 2416551"/>
                <a:gd name="connsiteY4" fmla="*/ 2059220 h 4118440"/>
                <a:gd name="connsiteX5" fmla="*/ 2104523 w 2416551"/>
                <a:gd name="connsiteY5" fmla="*/ 2325919 h 4118440"/>
                <a:gd name="connsiteX6" fmla="*/ 2104523 w 2416551"/>
                <a:gd name="connsiteY6" fmla="*/ 3958181 h 4118440"/>
                <a:gd name="connsiteX7" fmla="*/ 1944264 w 2416551"/>
                <a:gd name="connsiteY7" fmla="*/ 4118440 h 4118440"/>
                <a:gd name="connsiteX8" fmla="*/ 160259 w 2416551"/>
                <a:gd name="connsiteY8" fmla="*/ 4118440 h 4118440"/>
                <a:gd name="connsiteX9" fmla="*/ 0 w 2416551"/>
                <a:gd name="connsiteY9" fmla="*/ 3958181 h 4118440"/>
                <a:gd name="connsiteX10" fmla="*/ 0 w 2416551"/>
                <a:gd name="connsiteY10" fmla="*/ 160259 h 4118440"/>
                <a:gd name="connsiteX11" fmla="*/ 160259 w 2416551"/>
                <a:gd name="connsiteY11" fmla="*/ 0 h 411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6551" h="4118440">
                  <a:moveTo>
                    <a:pt x="160259" y="0"/>
                  </a:moveTo>
                  <a:lnTo>
                    <a:pt x="1944264" y="0"/>
                  </a:lnTo>
                  <a:cubicBezTo>
                    <a:pt x="2032773" y="0"/>
                    <a:pt x="2104523" y="71750"/>
                    <a:pt x="2104523" y="160259"/>
                  </a:cubicBezTo>
                  <a:lnTo>
                    <a:pt x="2104523" y="1792521"/>
                  </a:lnTo>
                  <a:lnTo>
                    <a:pt x="2416551" y="2059220"/>
                  </a:lnTo>
                  <a:lnTo>
                    <a:pt x="2104523" y="2325919"/>
                  </a:lnTo>
                  <a:lnTo>
                    <a:pt x="2104523" y="3958181"/>
                  </a:lnTo>
                  <a:cubicBezTo>
                    <a:pt x="2104523" y="4046690"/>
                    <a:pt x="2032773" y="4118440"/>
                    <a:pt x="1944264" y="4118440"/>
                  </a:cubicBezTo>
                  <a:lnTo>
                    <a:pt x="160259" y="4118440"/>
                  </a:lnTo>
                  <a:cubicBezTo>
                    <a:pt x="71750" y="4118440"/>
                    <a:pt x="0" y="4046690"/>
                    <a:pt x="0" y="3958181"/>
                  </a:cubicBezTo>
                  <a:lnTo>
                    <a:pt x="0" y="160259"/>
                  </a:lnTo>
                  <a:cubicBezTo>
                    <a:pt x="0" y="71750"/>
                    <a:pt x="71750" y="0"/>
                    <a:pt x="160259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/>
            </a:p>
          </p:txBody>
        </p:sp>
      </p:grpSp>
      <p:grpSp>
        <p:nvGrpSpPr>
          <p:cNvPr id="19" name="Group 86">
            <a:extLst>
              <a:ext uri="{FF2B5EF4-FFF2-40B4-BE49-F238E27FC236}">
                <a16:creationId xmlns:a16="http://schemas.microsoft.com/office/drawing/2014/main" id="{1817E5AE-2C6E-1289-6F9B-600DDBD96880}"/>
              </a:ext>
            </a:extLst>
          </p:cNvPr>
          <p:cNvGrpSpPr/>
          <p:nvPr/>
        </p:nvGrpSpPr>
        <p:grpSpPr>
          <a:xfrm>
            <a:off x="2949975" y="1658002"/>
            <a:ext cx="1996720" cy="1715432"/>
            <a:chOff x="-264642" y="2096370"/>
            <a:chExt cx="2662294" cy="228724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654000-DDC9-4635-FEA7-451B39595094}"/>
                </a:ext>
              </a:extLst>
            </p:cNvPr>
            <p:cNvSpPr txBox="1"/>
            <p:nvPr/>
          </p:nvSpPr>
          <p:spPr>
            <a:xfrm>
              <a:off x="1065976" y="2096370"/>
              <a:ext cx="966072" cy="553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ko-KR" altLang="en-US" sz="21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18C6F2-15BC-F813-EFD6-3CC34D844EB5}"/>
                </a:ext>
              </a:extLst>
            </p:cNvPr>
            <p:cNvSpPr txBox="1"/>
            <p:nvPr/>
          </p:nvSpPr>
          <p:spPr>
            <a:xfrm>
              <a:off x="-264642" y="3111470"/>
              <a:ext cx="2662294" cy="12721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2"/>
                  </a:solidFill>
                  <a:cs typeface="Arial" pitchFamily="34" charset="0"/>
                </a:rPr>
                <a:t>Fi</a:t>
              </a:r>
              <a:r>
                <a:rPr lang="ro-RO" altLang="ko-KR" sz="2800" b="1" dirty="0">
                  <a:solidFill>
                    <a:schemeClr val="accent2"/>
                  </a:solidFill>
                  <a:cs typeface="Arial" pitchFamily="34" charset="0"/>
                </a:rPr>
                <a:t>șa postului</a:t>
              </a:r>
              <a:endParaRPr lang="ko-KR" altLang="en-US" sz="28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0A17710-0CA1-C8D0-09E7-22068C13AE38}"/>
              </a:ext>
            </a:extLst>
          </p:cNvPr>
          <p:cNvSpPr txBox="1"/>
          <p:nvPr/>
        </p:nvSpPr>
        <p:spPr>
          <a:xfrm>
            <a:off x="749382" y="1819585"/>
            <a:ext cx="1224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CE?</a:t>
            </a:r>
            <a:endParaRPr lang="ko-KR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E177DC-1A76-FD71-888F-FACD2469FF4D}"/>
              </a:ext>
            </a:extLst>
          </p:cNvPr>
          <p:cNvSpPr txBox="1"/>
          <p:nvPr/>
        </p:nvSpPr>
        <p:spPr>
          <a:xfrm>
            <a:off x="4967756" y="2603619"/>
            <a:ext cx="1773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/>
              <a:t>Direcții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/>
              <a:t>Priorități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/>
              <a:t>Obiective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/>
              <a:t>Acțiuni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/>
              <a:t>Termene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/>
              <a:t>Indicatori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620050-D78C-92F3-6539-62DCEB426968}"/>
              </a:ext>
            </a:extLst>
          </p:cNvPr>
          <p:cNvSpPr txBox="1"/>
          <p:nvPr/>
        </p:nvSpPr>
        <p:spPr>
          <a:xfrm>
            <a:off x="4882220" y="1614074"/>
            <a:ext cx="1996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2400" b="1" dirty="0">
                <a:solidFill>
                  <a:schemeClr val="accent2"/>
                </a:solidFill>
                <a:cs typeface="Arial" pitchFamily="34" charset="0"/>
              </a:rPr>
              <a:t>Plan managerial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348AFA-A86B-0FEE-EC38-549531158ADF}"/>
              </a:ext>
            </a:extLst>
          </p:cNvPr>
          <p:cNvSpPr txBox="1"/>
          <p:nvPr/>
        </p:nvSpPr>
        <p:spPr>
          <a:xfrm>
            <a:off x="6819641" y="1807894"/>
            <a:ext cx="19967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1800" b="1" dirty="0">
                <a:solidFill>
                  <a:schemeClr val="accent2"/>
                </a:solidFill>
                <a:cs typeface="Arial" pitchFamily="34" charset="0"/>
              </a:rPr>
              <a:t>Graficul de activități</a:t>
            </a:r>
            <a:endParaRPr lang="ko-KR" altLang="en-US" sz="18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0BDD19C1-1238-C350-345D-B6F53AEA0D41}"/>
              </a:ext>
            </a:extLst>
          </p:cNvPr>
          <p:cNvSpPr txBox="1">
            <a:spLocks/>
          </p:cNvSpPr>
          <p:nvPr/>
        </p:nvSpPr>
        <p:spPr>
          <a:xfrm>
            <a:off x="242647" y="254632"/>
            <a:ext cx="8679898" cy="54318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o-RO" sz="3200" b="1" dirty="0"/>
              <a:t>Documente</a:t>
            </a:r>
            <a:endParaRPr lang="en-US" sz="3200" b="1" dirty="0"/>
          </a:p>
        </p:txBody>
      </p:sp>
      <p:sp>
        <p:nvSpPr>
          <p:cNvPr id="30" name="TextBox 56">
            <a:extLst>
              <a:ext uri="{FF2B5EF4-FFF2-40B4-BE49-F238E27FC236}">
                <a16:creationId xmlns:a16="http://schemas.microsoft.com/office/drawing/2014/main" id="{571E14F9-77DE-18FD-1479-311F1B287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101" y="4692147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404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1704109" y="254249"/>
            <a:ext cx="6574476" cy="59445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o-RO" sz="3000" b="1" dirty="0">
                <a:solidFill>
                  <a:srgbClr val="0070C0"/>
                </a:solidFill>
                <a:latin typeface="Georgia" panose="02040502050405020303" pitchFamily="18" charset="0"/>
              </a:rPr>
              <a:t>Obiective generale 2025 – 2026</a:t>
            </a:r>
          </a:p>
          <a:p>
            <a:pPr algn="ctr"/>
            <a:r>
              <a:rPr lang="ro-RO" sz="1200" b="1" dirty="0">
                <a:solidFill>
                  <a:srgbClr val="0070C0"/>
                </a:solidFill>
                <a:latin typeface="Georgia" panose="02040502050405020303" pitchFamily="18" charset="0"/>
              </a:rPr>
              <a:t>(I.Ș.J. Dâmbovița – activități extrașcolare)</a:t>
            </a:r>
            <a:endParaRPr lang="en-US" sz="12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grpSp>
        <p:nvGrpSpPr>
          <p:cNvPr id="7" name="그룹 7">
            <a:extLst>
              <a:ext uri="{FF2B5EF4-FFF2-40B4-BE49-F238E27FC236}">
                <a16:creationId xmlns:a16="http://schemas.microsoft.com/office/drawing/2014/main" id="{E2BBF66E-AB4A-455E-937D-4BEEE9061393}"/>
              </a:ext>
            </a:extLst>
          </p:cNvPr>
          <p:cNvGrpSpPr/>
          <p:nvPr/>
        </p:nvGrpSpPr>
        <p:grpSpPr>
          <a:xfrm>
            <a:off x="3880764" y="2790265"/>
            <a:ext cx="1278650" cy="341608"/>
            <a:chOff x="5134372" y="3131004"/>
            <a:chExt cx="1431908" cy="315692"/>
          </a:xfrm>
        </p:grpSpPr>
        <p:sp>
          <p:nvSpPr>
            <p:cNvPr id="8" name="직사각형 6">
              <a:extLst>
                <a:ext uri="{FF2B5EF4-FFF2-40B4-BE49-F238E27FC236}">
                  <a16:creationId xmlns:a16="http://schemas.microsoft.com/office/drawing/2014/main" id="{176449A1-948D-44AB-909F-DE912196310B}"/>
                </a:ext>
              </a:extLst>
            </p:cNvPr>
            <p:cNvSpPr/>
            <p:nvPr/>
          </p:nvSpPr>
          <p:spPr>
            <a:xfrm>
              <a:off x="5208323" y="3177330"/>
              <a:ext cx="1258310" cy="223041"/>
            </a:xfrm>
            <a:custGeom>
              <a:avLst/>
              <a:gdLst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310" h="199384">
                  <a:moveTo>
                    <a:pt x="0" y="0"/>
                  </a:moveTo>
                  <a:lnTo>
                    <a:pt x="1258310" y="0"/>
                  </a:lnTo>
                  <a:cubicBezTo>
                    <a:pt x="1210685" y="75986"/>
                    <a:pt x="1213065" y="130541"/>
                    <a:pt x="1258310" y="199384"/>
                  </a:cubicBezTo>
                  <a:lnTo>
                    <a:pt x="0" y="199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9" name="자유형: 도형 32">
              <a:extLst>
                <a:ext uri="{FF2B5EF4-FFF2-40B4-BE49-F238E27FC236}">
                  <a16:creationId xmlns:a16="http://schemas.microsoft.com/office/drawing/2014/main" id="{F161A49F-9870-4CC9-898D-4C4313F3CFCC}"/>
                </a:ext>
              </a:extLst>
            </p:cNvPr>
            <p:cNvSpPr/>
            <p:nvPr/>
          </p:nvSpPr>
          <p:spPr>
            <a:xfrm>
              <a:off x="5134372" y="3131004"/>
              <a:ext cx="1431908" cy="315692"/>
            </a:xfrm>
            <a:custGeom>
              <a:avLst/>
              <a:gdLst>
                <a:gd name="connsiteX0" fmla="*/ 62289 w 1431908"/>
                <a:gd name="connsiteY0" fmla="*/ 0 h 315692"/>
                <a:gd name="connsiteX1" fmla="*/ 1371331 w 1431908"/>
                <a:gd name="connsiteY1" fmla="*/ 0 h 315692"/>
                <a:gd name="connsiteX2" fmla="*/ 1415376 w 1431908"/>
                <a:gd name="connsiteY2" fmla="*/ 18244 h 315692"/>
                <a:gd name="connsiteX3" fmla="*/ 1431908 w 1431908"/>
                <a:gd name="connsiteY3" fmla="*/ 58155 h 315692"/>
                <a:gd name="connsiteX4" fmla="*/ 100375 w 1431908"/>
                <a:gd name="connsiteY4" fmla="*/ 58155 h 315692"/>
                <a:gd name="connsiteX5" fmla="*/ 73951 w 1431908"/>
                <a:gd name="connsiteY5" fmla="*/ 84579 h 315692"/>
                <a:gd name="connsiteX6" fmla="*/ 73951 w 1431908"/>
                <a:gd name="connsiteY6" fmla="*/ 231114 h 315692"/>
                <a:gd name="connsiteX7" fmla="*/ 100375 w 1431908"/>
                <a:gd name="connsiteY7" fmla="*/ 257538 h 315692"/>
                <a:gd name="connsiteX8" fmla="*/ 1431907 w 1431908"/>
                <a:gd name="connsiteY8" fmla="*/ 257538 h 315692"/>
                <a:gd name="connsiteX9" fmla="*/ 1415376 w 1431908"/>
                <a:gd name="connsiteY9" fmla="*/ 297448 h 315692"/>
                <a:gd name="connsiteX10" fmla="*/ 1371331 w 1431908"/>
                <a:gd name="connsiteY10" fmla="*/ 315692 h 315692"/>
                <a:gd name="connsiteX11" fmla="*/ 62289 w 1431908"/>
                <a:gd name="connsiteY11" fmla="*/ 315692 h 315692"/>
                <a:gd name="connsiteX12" fmla="*/ 0 w 1431908"/>
                <a:gd name="connsiteY12" fmla="*/ 253403 h 315692"/>
                <a:gd name="connsiteX13" fmla="*/ 0 w 1431908"/>
                <a:gd name="connsiteY13" fmla="*/ 62289 h 315692"/>
                <a:gd name="connsiteX14" fmla="*/ 62289 w 1431908"/>
                <a:gd name="connsiteY14" fmla="*/ 0 h 31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1908" h="315692">
                  <a:moveTo>
                    <a:pt x="62289" y="0"/>
                  </a:moveTo>
                  <a:lnTo>
                    <a:pt x="1371331" y="0"/>
                  </a:lnTo>
                  <a:cubicBezTo>
                    <a:pt x="1388532" y="0"/>
                    <a:pt x="1404104" y="6972"/>
                    <a:pt x="1415376" y="18244"/>
                  </a:cubicBezTo>
                  <a:lnTo>
                    <a:pt x="1431908" y="58155"/>
                  </a:lnTo>
                  <a:lnTo>
                    <a:pt x="100375" y="58155"/>
                  </a:lnTo>
                  <a:cubicBezTo>
                    <a:pt x="85781" y="58155"/>
                    <a:pt x="73951" y="69985"/>
                    <a:pt x="73951" y="84579"/>
                  </a:cubicBezTo>
                  <a:lnTo>
                    <a:pt x="73951" y="231114"/>
                  </a:lnTo>
                  <a:cubicBezTo>
                    <a:pt x="73951" y="245708"/>
                    <a:pt x="85781" y="257538"/>
                    <a:pt x="100375" y="257538"/>
                  </a:cubicBezTo>
                  <a:lnTo>
                    <a:pt x="1431907" y="257538"/>
                  </a:lnTo>
                  <a:lnTo>
                    <a:pt x="1415376" y="297448"/>
                  </a:lnTo>
                  <a:cubicBezTo>
                    <a:pt x="1404104" y="308720"/>
                    <a:pt x="1388532" y="315692"/>
                    <a:pt x="1371331" y="315692"/>
                  </a:cubicBezTo>
                  <a:lnTo>
                    <a:pt x="62289" y="315692"/>
                  </a:lnTo>
                  <a:cubicBezTo>
                    <a:pt x="27888" y="315692"/>
                    <a:pt x="0" y="287804"/>
                    <a:pt x="0" y="253403"/>
                  </a:cubicBezTo>
                  <a:lnTo>
                    <a:pt x="0" y="62289"/>
                  </a:lnTo>
                  <a:cubicBezTo>
                    <a:pt x="0" y="27888"/>
                    <a:pt x="27888" y="0"/>
                    <a:pt x="62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</p:grpSp>
      <p:grpSp>
        <p:nvGrpSpPr>
          <p:cNvPr id="10" name="그룹 34">
            <a:extLst>
              <a:ext uri="{FF2B5EF4-FFF2-40B4-BE49-F238E27FC236}">
                <a16:creationId xmlns:a16="http://schemas.microsoft.com/office/drawing/2014/main" id="{35E95096-8BB7-44E7-9E71-C69E3575DE38}"/>
              </a:ext>
            </a:extLst>
          </p:cNvPr>
          <p:cNvGrpSpPr/>
          <p:nvPr/>
        </p:nvGrpSpPr>
        <p:grpSpPr>
          <a:xfrm>
            <a:off x="3984593" y="3147928"/>
            <a:ext cx="1278650" cy="341608"/>
            <a:chOff x="5134372" y="3131004"/>
            <a:chExt cx="1431908" cy="315692"/>
          </a:xfrm>
        </p:grpSpPr>
        <p:sp>
          <p:nvSpPr>
            <p:cNvPr id="11" name="직사각형 6">
              <a:extLst>
                <a:ext uri="{FF2B5EF4-FFF2-40B4-BE49-F238E27FC236}">
                  <a16:creationId xmlns:a16="http://schemas.microsoft.com/office/drawing/2014/main" id="{371A2AF0-E748-4D94-8A8C-009AA4FE201B}"/>
                </a:ext>
              </a:extLst>
            </p:cNvPr>
            <p:cNvSpPr/>
            <p:nvPr/>
          </p:nvSpPr>
          <p:spPr>
            <a:xfrm>
              <a:off x="5208323" y="3177330"/>
              <a:ext cx="1258310" cy="223041"/>
            </a:xfrm>
            <a:custGeom>
              <a:avLst/>
              <a:gdLst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310" h="199384">
                  <a:moveTo>
                    <a:pt x="0" y="0"/>
                  </a:moveTo>
                  <a:lnTo>
                    <a:pt x="1258310" y="0"/>
                  </a:lnTo>
                  <a:cubicBezTo>
                    <a:pt x="1210685" y="75986"/>
                    <a:pt x="1213065" y="130541"/>
                    <a:pt x="1258310" y="199384"/>
                  </a:cubicBezTo>
                  <a:lnTo>
                    <a:pt x="0" y="199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12" name="자유형: 도형 36">
              <a:extLst>
                <a:ext uri="{FF2B5EF4-FFF2-40B4-BE49-F238E27FC236}">
                  <a16:creationId xmlns:a16="http://schemas.microsoft.com/office/drawing/2014/main" id="{A56A59F9-E40F-4E2B-9E22-213A2987B1F6}"/>
                </a:ext>
              </a:extLst>
            </p:cNvPr>
            <p:cNvSpPr/>
            <p:nvPr/>
          </p:nvSpPr>
          <p:spPr>
            <a:xfrm>
              <a:off x="5134372" y="3131004"/>
              <a:ext cx="1431908" cy="315692"/>
            </a:xfrm>
            <a:custGeom>
              <a:avLst/>
              <a:gdLst>
                <a:gd name="connsiteX0" fmla="*/ 62289 w 1431908"/>
                <a:gd name="connsiteY0" fmla="*/ 0 h 315692"/>
                <a:gd name="connsiteX1" fmla="*/ 1371331 w 1431908"/>
                <a:gd name="connsiteY1" fmla="*/ 0 h 315692"/>
                <a:gd name="connsiteX2" fmla="*/ 1415376 w 1431908"/>
                <a:gd name="connsiteY2" fmla="*/ 18244 h 315692"/>
                <a:gd name="connsiteX3" fmla="*/ 1431908 w 1431908"/>
                <a:gd name="connsiteY3" fmla="*/ 58155 h 315692"/>
                <a:gd name="connsiteX4" fmla="*/ 100375 w 1431908"/>
                <a:gd name="connsiteY4" fmla="*/ 58155 h 315692"/>
                <a:gd name="connsiteX5" fmla="*/ 73951 w 1431908"/>
                <a:gd name="connsiteY5" fmla="*/ 84579 h 315692"/>
                <a:gd name="connsiteX6" fmla="*/ 73951 w 1431908"/>
                <a:gd name="connsiteY6" fmla="*/ 231114 h 315692"/>
                <a:gd name="connsiteX7" fmla="*/ 100375 w 1431908"/>
                <a:gd name="connsiteY7" fmla="*/ 257538 h 315692"/>
                <a:gd name="connsiteX8" fmla="*/ 1431907 w 1431908"/>
                <a:gd name="connsiteY8" fmla="*/ 257538 h 315692"/>
                <a:gd name="connsiteX9" fmla="*/ 1415376 w 1431908"/>
                <a:gd name="connsiteY9" fmla="*/ 297448 h 315692"/>
                <a:gd name="connsiteX10" fmla="*/ 1371331 w 1431908"/>
                <a:gd name="connsiteY10" fmla="*/ 315692 h 315692"/>
                <a:gd name="connsiteX11" fmla="*/ 62289 w 1431908"/>
                <a:gd name="connsiteY11" fmla="*/ 315692 h 315692"/>
                <a:gd name="connsiteX12" fmla="*/ 0 w 1431908"/>
                <a:gd name="connsiteY12" fmla="*/ 253403 h 315692"/>
                <a:gd name="connsiteX13" fmla="*/ 0 w 1431908"/>
                <a:gd name="connsiteY13" fmla="*/ 62289 h 315692"/>
                <a:gd name="connsiteX14" fmla="*/ 62289 w 1431908"/>
                <a:gd name="connsiteY14" fmla="*/ 0 h 31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1908" h="315692">
                  <a:moveTo>
                    <a:pt x="62289" y="0"/>
                  </a:moveTo>
                  <a:lnTo>
                    <a:pt x="1371331" y="0"/>
                  </a:lnTo>
                  <a:cubicBezTo>
                    <a:pt x="1388532" y="0"/>
                    <a:pt x="1404104" y="6972"/>
                    <a:pt x="1415376" y="18244"/>
                  </a:cubicBezTo>
                  <a:lnTo>
                    <a:pt x="1431908" y="58155"/>
                  </a:lnTo>
                  <a:lnTo>
                    <a:pt x="100375" y="58155"/>
                  </a:lnTo>
                  <a:cubicBezTo>
                    <a:pt x="85781" y="58155"/>
                    <a:pt x="73951" y="69985"/>
                    <a:pt x="73951" y="84579"/>
                  </a:cubicBezTo>
                  <a:lnTo>
                    <a:pt x="73951" y="231114"/>
                  </a:lnTo>
                  <a:cubicBezTo>
                    <a:pt x="73951" y="245708"/>
                    <a:pt x="85781" y="257538"/>
                    <a:pt x="100375" y="257538"/>
                  </a:cubicBezTo>
                  <a:lnTo>
                    <a:pt x="1431907" y="257538"/>
                  </a:lnTo>
                  <a:lnTo>
                    <a:pt x="1415376" y="297448"/>
                  </a:lnTo>
                  <a:cubicBezTo>
                    <a:pt x="1404104" y="308720"/>
                    <a:pt x="1388532" y="315692"/>
                    <a:pt x="1371331" y="315692"/>
                  </a:cubicBezTo>
                  <a:lnTo>
                    <a:pt x="62289" y="315692"/>
                  </a:lnTo>
                  <a:cubicBezTo>
                    <a:pt x="27888" y="315692"/>
                    <a:pt x="0" y="287804"/>
                    <a:pt x="0" y="253403"/>
                  </a:cubicBezTo>
                  <a:lnTo>
                    <a:pt x="0" y="62289"/>
                  </a:lnTo>
                  <a:cubicBezTo>
                    <a:pt x="0" y="27888"/>
                    <a:pt x="27888" y="0"/>
                    <a:pt x="622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</p:grpSp>
      <p:grpSp>
        <p:nvGrpSpPr>
          <p:cNvPr id="13" name="그룹 37">
            <a:extLst>
              <a:ext uri="{FF2B5EF4-FFF2-40B4-BE49-F238E27FC236}">
                <a16:creationId xmlns:a16="http://schemas.microsoft.com/office/drawing/2014/main" id="{6C4F61BB-FD85-491A-BEF1-8ACEF118B187}"/>
              </a:ext>
            </a:extLst>
          </p:cNvPr>
          <p:cNvGrpSpPr/>
          <p:nvPr/>
        </p:nvGrpSpPr>
        <p:grpSpPr>
          <a:xfrm>
            <a:off x="4118452" y="3505591"/>
            <a:ext cx="1278650" cy="341608"/>
            <a:chOff x="5134372" y="3131004"/>
            <a:chExt cx="1431908" cy="315692"/>
          </a:xfrm>
        </p:grpSpPr>
        <p:sp>
          <p:nvSpPr>
            <p:cNvPr id="14" name="직사각형 6">
              <a:extLst>
                <a:ext uri="{FF2B5EF4-FFF2-40B4-BE49-F238E27FC236}">
                  <a16:creationId xmlns:a16="http://schemas.microsoft.com/office/drawing/2014/main" id="{4804638B-6B06-410B-AF46-ADE26E9261F6}"/>
                </a:ext>
              </a:extLst>
            </p:cNvPr>
            <p:cNvSpPr/>
            <p:nvPr/>
          </p:nvSpPr>
          <p:spPr>
            <a:xfrm>
              <a:off x="5208323" y="3177330"/>
              <a:ext cx="1258310" cy="223041"/>
            </a:xfrm>
            <a:custGeom>
              <a:avLst/>
              <a:gdLst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310" h="199384">
                  <a:moveTo>
                    <a:pt x="0" y="0"/>
                  </a:moveTo>
                  <a:lnTo>
                    <a:pt x="1258310" y="0"/>
                  </a:lnTo>
                  <a:cubicBezTo>
                    <a:pt x="1210685" y="75986"/>
                    <a:pt x="1213065" y="130541"/>
                    <a:pt x="1258310" y="199384"/>
                  </a:cubicBezTo>
                  <a:lnTo>
                    <a:pt x="0" y="199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15" name="자유형: 도형 39">
              <a:extLst>
                <a:ext uri="{FF2B5EF4-FFF2-40B4-BE49-F238E27FC236}">
                  <a16:creationId xmlns:a16="http://schemas.microsoft.com/office/drawing/2014/main" id="{C15F90BE-0020-44E0-8D23-AF028F1F6A73}"/>
                </a:ext>
              </a:extLst>
            </p:cNvPr>
            <p:cNvSpPr/>
            <p:nvPr/>
          </p:nvSpPr>
          <p:spPr>
            <a:xfrm>
              <a:off x="5134372" y="3131004"/>
              <a:ext cx="1431908" cy="315692"/>
            </a:xfrm>
            <a:custGeom>
              <a:avLst/>
              <a:gdLst>
                <a:gd name="connsiteX0" fmla="*/ 62289 w 1431908"/>
                <a:gd name="connsiteY0" fmla="*/ 0 h 315692"/>
                <a:gd name="connsiteX1" fmla="*/ 1371331 w 1431908"/>
                <a:gd name="connsiteY1" fmla="*/ 0 h 315692"/>
                <a:gd name="connsiteX2" fmla="*/ 1415376 w 1431908"/>
                <a:gd name="connsiteY2" fmla="*/ 18244 h 315692"/>
                <a:gd name="connsiteX3" fmla="*/ 1431908 w 1431908"/>
                <a:gd name="connsiteY3" fmla="*/ 58155 h 315692"/>
                <a:gd name="connsiteX4" fmla="*/ 100375 w 1431908"/>
                <a:gd name="connsiteY4" fmla="*/ 58155 h 315692"/>
                <a:gd name="connsiteX5" fmla="*/ 73951 w 1431908"/>
                <a:gd name="connsiteY5" fmla="*/ 84579 h 315692"/>
                <a:gd name="connsiteX6" fmla="*/ 73951 w 1431908"/>
                <a:gd name="connsiteY6" fmla="*/ 231114 h 315692"/>
                <a:gd name="connsiteX7" fmla="*/ 100375 w 1431908"/>
                <a:gd name="connsiteY7" fmla="*/ 257538 h 315692"/>
                <a:gd name="connsiteX8" fmla="*/ 1431907 w 1431908"/>
                <a:gd name="connsiteY8" fmla="*/ 257538 h 315692"/>
                <a:gd name="connsiteX9" fmla="*/ 1415376 w 1431908"/>
                <a:gd name="connsiteY9" fmla="*/ 297448 h 315692"/>
                <a:gd name="connsiteX10" fmla="*/ 1371331 w 1431908"/>
                <a:gd name="connsiteY10" fmla="*/ 315692 h 315692"/>
                <a:gd name="connsiteX11" fmla="*/ 62289 w 1431908"/>
                <a:gd name="connsiteY11" fmla="*/ 315692 h 315692"/>
                <a:gd name="connsiteX12" fmla="*/ 0 w 1431908"/>
                <a:gd name="connsiteY12" fmla="*/ 253403 h 315692"/>
                <a:gd name="connsiteX13" fmla="*/ 0 w 1431908"/>
                <a:gd name="connsiteY13" fmla="*/ 62289 h 315692"/>
                <a:gd name="connsiteX14" fmla="*/ 62289 w 1431908"/>
                <a:gd name="connsiteY14" fmla="*/ 0 h 31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1908" h="315692">
                  <a:moveTo>
                    <a:pt x="62289" y="0"/>
                  </a:moveTo>
                  <a:lnTo>
                    <a:pt x="1371331" y="0"/>
                  </a:lnTo>
                  <a:cubicBezTo>
                    <a:pt x="1388532" y="0"/>
                    <a:pt x="1404104" y="6972"/>
                    <a:pt x="1415376" y="18244"/>
                  </a:cubicBezTo>
                  <a:lnTo>
                    <a:pt x="1431908" y="58155"/>
                  </a:lnTo>
                  <a:lnTo>
                    <a:pt x="100375" y="58155"/>
                  </a:lnTo>
                  <a:cubicBezTo>
                    <a:pt x="85781" y="58155"/>
                    <a:pt x="73951" y="69985"/>
                    <a:pt x="73951" y="84579"/>
                  </a:cubicBezTo>
                  <a:lnTo>
                    <a:pt x="73951" y="231114"/>
                  </a:lnTo>
                  <a:cubicBezTo>
                    <a:pt x="73951" y="245708"/>
                    <a:pt x="85781" y="257538"/>
                    <a:pt x="100375" y="257538"/>
                  </a:cubicBezTo>
                  <a:lnTo>
                    <a:pt x="1431907" y="257538"/>
                  </a:lnTo>
                  <a:lnTo>
                    <a:pt x="1415376" y="297448"/>
                  </a:lnTo>
                  <a:cubicBezTo>
                    <a:pt x="1404104" y="308720"/>
                    <a:pt x="1388532" y="315692"/>
                    <a:pt x="1371331" y="315692"/>
                  </a:cubicBezTo>
                  <a:lnTo>
                    <a:pt x="62289" y="315692"/>
                  </a:lnTo>
                  <a:cubicBezTo>
                    <a:pt x="27888" y="315692"/>
                    <a:pt x="0" y="287804"/>
                    <a:pt x="0" y="253403"/>
                  </a:cubicBezTo>
                  <a:lnTo>
                    <a:pt x="0" y="62289"/>
                  </a:lnTo>
                  <a:cubicBezTo>
                    <a:pt x="0" y="27888"/>
                    <a:pt x="27888" y="0"/>
                    <a:pt x="622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</p:grpSp>
      <p:grpSp>
        <p:nvGrpSpPr>
          <p:cNvPr id="16" name="그룹 40">
            <a:extLst>
              <a:ext uri="{FF2B5EF4-FFF2-40B4-BE49-F238E27FC236}">
                <a16:creationId xmlns:a16="http://schemas.microsoft.com/office/drawing/2014/main" id="{F65A0495-47B3-4735-8C84-8264C01518C4}"/>
              </a:ext>
            </a:extLst>
          </p:cNvPr>
          <p:cNvGrpSpPr/>
          <p:nvPr/>
        </p:nvGrpSpPr>
        <p:grpSpPr>
          <a:xfrm>
            <a:off x="3984593" y="3863254"/>
            <a:ext cx="1278650" cy="341608"/>
            <a:chOff x="5134372" y="3131004"/>
            <a:chExt cx="1431908" cy="315692"/>
          </a:xfrm>
        </p:grpSpPr>
        <p:sp>
          <p:nvSpPr>
            <p:cNvPr id="17" name="직사각형 6">
              <a:extLst>
                <a:ext uri="{FF2B5EF4-FFF2-40B4-BE49-F238E27FC236}">
                  <a16:creationId xmlns:a16="http://schemas.microsoft.com/office/drawing/2014/main" id="{DB456664-FA35-4BC1-9E48-CDAA7823709A}"/>
                </a:ext>
              </a:extLst>
            </p:cNvPr>
            <p:cNvSpPr/>
            <p:nvPr/>
          </p:nvSpPr>
          <p:spPr>
            <a:xfrm>
              <a:off x="5208323" y="3177330"/>
              <a:ext cx="1258310" cy="223041"/>
            </a:xfrm>
            <a:custGeom>
              <a:avLst/>
              <a:gdLst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310" h="199384">
                  <a:moveTo>
                    <a:pt x="0" y="0"/>
                  </a:moveTo>
                  <a:lnTo>
                    <a:pt x="1258310" y="0"/>
                  </a:lnTo>
                  <a:cubicBezTo>
                    <a:pt x="1210685" y="75986"/>
                    <a:pt x="1213065" y="130541"/>
                    <a:pt x="1258310" y="199384"/>
                  </a:cubicBezTo>
                  <a:lnTo>
                    <a:pt x="0" y="199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18" name="자유형: 도형 46">
              <a:extLst>
                <a:ext uri="{FF2B5EF4-FFF2-40B4-BE49-F238E27FC236}">
                  <a16:creationId xmlns:a16="http://schemas.microsoft.com/office/drawing/2014/main" id="{4BCABB26-A64B-4E19-B1BE-B11F25562ACF}"/>
                </a:ext>
              </a:extLst>
            </p:cNvPr>
            <p:cNvSpPr/>
            <p:nvPr/>
          </p:nvSpPr>
          <p:spPr>
            <a:xfrm>
              <a:off x="5134372" y="3131004"/>
              <a:ext cx="1431908" cy="315692"/>
            </a:xfrm>
            <a:custGeom>
              <a:avLst/>
              <a:gdLst>
                <a:gd name="connsiteX0" fmla="*/ 62289 w 1431908"/>
                <a:gd name="connsiteY0" fmla="*/ 0 h 315692"/>
                <a:gd name="connsiteX1" fmla="*/ 1371331 w 1431908"/>
                <a:gd name="connsiteY1" fmla="*/ 0 h 315692"/>
                <a:gd name="connsiteX2" fmla="*/ 1415376 w 1431908"/>
                <a:gd name="connsiteY2" fmla="*/ 18244 h 315692"/>
                <a:gd name="connsiteX3" fmla="*/ 1431908 w 1431908"/>
                <a:gd name="connsiteY3" fmla="*/ 58155 h 315692"/>
                <a:gd name="connsiteX4" fmla="*/ 100375 w 1431908"/>
                <a:gd name="connsiteY4" fmla="*/ 58155 h 315692"/>
                <a:gd name="connsiteX5" fmla="*/ 73951 w 1431908"/>
                <a:gd name="connsiteY5" fmla="*/ 84579 h 315692"/>
                <a:gd name="connsiteX6" fmla="*/ 73951 w 1431908"/>
                <a:gd name="connsiteY6" fmla="*/ 231114 h 315692"/>
                <a:gd name="connsiteX7" fmla="*/ 100375 w 1431908"/>
                <a:gd name="connsiteY7" fmla="*/ 257538 h 315692"/>
                <a:gd name="connsiteX8" fmla="*/ 1431907 w 1431908"/>
                <a:gd name="connsiteY8" fmla="*/ 257538 h 315692"/>
                <a:gd name="connsiteX9" fmla="*/ 1415376 w 1431908"/>
                <a:gd name="connsiteY9" fmla="*/ 297448 h 315692"/>
                <a:gd name="connsiteX10" fmla="*/ 1371331 w 1431908"/>
                <a:gd name="connsiteY10" fmla="*/ 315692 h 315692"/>
                <a:gd name="connsiteX11" fmla="*/ 62289 w 1431908"/>
                <a:gd name="connsiteY11" fmla="*/ 315692 h 315692"/>
                <a:gd name="connsiteX12" fmla="*/ 0 w 1431908"/>
                <a:gd name="connsiteY12" fmla="*/ 253403 h 315692"/>
                <a:gd name="connsiteX13" fmla="*/ 0 w 1431908"/>
                <a:gd name="connsiteY13" fmla="*/ 62289 h 315692"/>
                <a:gd name="connsiteX14" fmla="*/ 62289 w 1431908"/>
                <a:gd name="connsiteY14" fmla="*/ 0 h 31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1908" h="315692">
                  <a:moveTo>
                    <a:pt x="62289" y="0"/>
                  </a:moveTo>
                  <a:lnTo>
                    <a:pt x="1371331" y="0"/>
                  </a:lnTo>
                  <a:cubicBezTo>
                    <a:pt x="1388532" y="0"/>
                    <a:pt x="1404104" y="6972"/>
                    <a:pt x="1415376" y="18244"/>
                  </a:cubicBezTo>
                  <a:lnTo>
                    <a:pt x="1431908" y="58155"/>
                  </a:lnTo>
                  <a:lnTo>
                    <a:pt x="100375" y="58155"/>
                  </a:lnTo>
                  <a:cubicBezTo>
                    <a:pt x="85781" y="58155"/>
                    <a:pt x="73951" y="69985"/>
                    <a:pt x="73951" y="84579"/>
                  </a:cubicBezTo>
                  <a:lnTo>
                    <a:pt x="73951" y="231114"/>
                  </a:lnTo>
                  <a:cubicBezTo>
                    <a:pt x="73951" y="245708"/>
                    <a:pt x="85781" y="257538"/>
                    <a:pt x="100375" y="257538"/>
                  </a:cubicBezTo>
                  <a:lnTo>
                    <a:pt x="1431907" y="257538"/>
                  </a:lnTo>
                  <a:lnTo>
                    <a:pt x="1415376" y="297448"/>
                  </a:lnTo>
                  <a:cubicBezTo>
                    <a:pt x="1404104" y="308720"/>
                    <a:pt x="1388532" y="315692"/>
                    <a:pt x="1371331" y="315692"/>
                  </a:cubicBezTo>
                  <a:lnTo>
                    <a:pt x="62289" y="315692"/>
                  </a:lnTo>
                  <a:cubicBezTo>
                    <a:pt x="27888" y="315692"/>
                    <a:pt x="0" y="287804"/>
                    <a:pt x="0" y="253403"/>
                  </a:cubicBezTo>
                  <a:lnTo>
                    <a:pt x="0" y="62289"/>
                  </a:lnTo>
                  <a:cubicBezTo>
                    <a:pt x="0" y="27888"/>
                    <a:pt x="27888" y="0"/>
                    <a:pt x="62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 dirty="0"/>
            </a:p>
          </p:txBody>
        </p:sp>
      </p:grpSp>
      <p:grpSp>
        <p:nvGrpSpPr>
          <p:cNvPr id="19" name="그룹 47">
            <a:extLst>
              <a:ext uri="{FF2B5EF4-FFF2-40B4-BE49-F238E27FC236}">
                <a16:creationId xmlns:a16="http://schemas.microsoft.com/office/drawing/2014/main" id="{0CDD46FE-BAB4-474D-810F-3DA7115596FB}"/>
              </a:ext>
            </a:extLst>
          </p:cNvPr>
          <p:cNvGrpSpPr/>
          <p:nvPr/>
        </p:nvGrpSpPr>
        <p:grpSpPr>
          <a:xfrm>
            <a:off x="3880764" y="4229823"/>
            <a:ext cx="1278650" cy="341608"/>
            <a:chOff x="5134372" y="3131004"/>
            <a:chExt cx="1431908" cy="315692"/>
          </a:xfrm>
        </p:grpSpPr>
        <p:sp>
          <p:nvSpPr>
            <p:cNvPr id="20" name="직사각형 6">
              <a:extLst>
                <a:ext uri="{FF2B5EF4-FFF2-40B4-BE49-F238E27FC236}">
                  <a16:creationId xmlns:a16="http://schemas.microsoft.com/office/drawing/2014/main" id="{BB2F3E59-45EC-4E84-906E-D6E183A35BA8}"/>
                </a:ext>
              </a:extLst>
            </p:cNvPr>
            <p:cNvSpPr/>
            <p:nvPr/>
          </p:nvSpPr>
          <p:spPr>
            <a:xfrm>
              <a:off x="5208323" y="3177330"/>
              <a:ext cx="1258310" cy="223041"/>
            </a:xfrm>
            <a:custGeom>
              <a:avLst/>
              <a:gdLst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310" h="199384">
                  <a:moveTo>
                    <a:pt x="0" y="0"/>
                  </a:moveTo>
                  <a:lnTo>
                    <a:pt x="1258310" y="0"/>
                  </a:lnTo>
                  <a:cubicBezTo>
                    <a:pt x="1210685" y="75986"/>
                    <a:pt x="1213065" y="130541"/>
                    <a:pt x="1258310" y="199384"/>
                  </a:cubicBezTo>
                  <a:lnTo>
                    <a:pt x="0" y="199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21" name="자유형: 도형 68">
              <a:extLst>
                <a:ext uri="{FF2B5EF4-FFF2-40B4-BE49-F238E27FC236}">
                  <a16:creationId xmlns:a16="http://schemas.microsoft.com/office/drawing/2014/main" id="{C139D200-0601-4C6D-ADB1-BF62A5E76345}"/>
                </a:ext>
              </a:extLst>
            </p:cNvPr>
            <p:cNvSpPr/>
            <p:nvPr/>
          </p:nvSpPr>
          <p:spPr>
            <a:xfrm>
              <a:off x="5134372" y="3131004"/>
              <a:ext cx="1431908" cy="315692"/>
            </a:xfrm>
            <a:custGeom>
              <a:avLst/>
              <a:gdLst>
                <a:gd name="connsiteX0" fmla="*/ 62289 w 1431908"/>
                <a:gd name="connsiteY0" fmla="*/ 0 h 315692"/>
                <a:gd name="connsiteX1" fmla="*/ 1371331 w 1431908"/>
                <a:gd name="connsiteY1" fmla="*/ 0 h 315692"/>
                <a:gd name="connsiteX2" fmla="*/ 1415376 w 1431908"/>
                <a:gd name="connsiteY2" fmla="*/ 18244 h 315692"/>
                <a:gd name="connsiteX3" fmla="*/ 1431908 w 1431908"/>
                <a:gd name="connsiteY3" fmla="*/ 58155 h 315692"/>
                <a:gd name="connsiteX4" fmla="*/ 100375 w 1431908"/>
                <a:gd name="connsiteY4" fmla="*/ 58155 h 315692"/>
                <a:gd name="connsiteX5" fmla="*/ 73951 w 1431908"/>
                <a:gd name="connsiteY5" fmla="*/ 84579 h 315692"/>
                <a:gd name="connsiteX6" fmla="*/ 73951 w 1431908"/>
                <a:gd name="connsiteY6" fmla="*/ 231114 h 315692"/>
                <a:gd name="connsiteX7" fmla="*/ 100375 w 1431908"/>
                <a:gd name="connsiteY7" fmla="*/ 257538 h 315692"/>
                <a:gd name="connsiteX8" fmla="*/ 1431907 w 1431908"/>
                <a:gd name="connsiteY8" fmla="*/ 257538 h 315692"/>
                <a:gd name="connsiteX9" fmla="*/ 1415376 w 1431908"/>
                <a:gd name="connsiteY9" fmla="*/ 297448 h 315692"/>
                <a:gd name="connsiteX10" fmla="*/ 1371331 w 1431908"/>
                <a:gd name="connsiteY10" fmla="*/ 315692 h 315692"/>
                <a:gd name="connsiteX11" fmla="*/ 62289 w 1431908"/>
                <a:gd name="connsiteY11" fmla="*/ 315692 h 315692"/>
                <a:gd name="connsiteX12" fmla="*/ 0 w 1431908"/>
                <a:gd name="connsiteY12" fmla="*/ 253403 h 315692"/>
                <a:gd name="connsiteX13" fmla="*/ 0 w 1431908"/>
                <a:gd name="connsiteY13" fmla="*/ 62289 h 315692"/>
                <a:gd name="connsiteX14" fmla="*/ 62289 w 1431908"/>
                <a:gd name="connsiteY14" fmla="*/ 0 h 31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1908" h="315692">
                  <a:moveTo>
                    <a:pt x="62289" y="0"/>
                  </a:moveTo>
                  <a:lnTo>
                    <a:pt x="1371331" y="0"/>
                  </a:lnTo>
                  <a:cubicBezTo>
                    <a:pt x="1388532" y="0"/>
                    <a:pt x="1404104" y="6972"/>
                    <a:pt x="1415376" y="18244"/>
                  </a:cubicBezTo>
                  <a:lnTo>
                    <a:pt x="1431908" y="58155"/>
                  </a:lnTo>
                  <a:lnTo>
                    <a:pt x="100375" y="58155"/>
                  </a:lnTo>
                  <a:cubicBezTo>
                    <a:pt x="85781" y="58155"/>
                    <a:pt x="73951" y="69985"/>
                    <a:pt x="73951" y="84579"/>
                  </a:cubicBezTo>
                  <a:lnTo>
                    <a:pt x="73951" y="231114"/>
                  </a:lnTo>
                  <a:cubicBezTo>
                    <a:pt x="73951" y="245708"/>
                    <a:pt x="85781" y="257538"/>
                    <a:pt x="100375" y="257538"/>
                  </a:cubicBezTo>
                  <a:lnTo>
                    <a:pt x="1431907" y="257538"/>
                  </a:lnTo>
                  <a:lnTo>
                    <a:pt x="1415376" y="297448"/>
                  </a:lnTo>
                  <a:cubicBezTo>
                    <a:pt x="1404104" y="308720"/>
                    <a:pt x="1388532" y="315692"/>
                    <a:pt x="1371331" y="315692"/>
                  </a:cubicBezTo>
                  <a:lnTo>
                    <a:pt x="62289" y="315692"/>
                  </a:lnTo>
                  <a:cubicBezTo>
                    <a:pt x="27888" y="315692"/>
                    <a:pt x="0" y="287804"/>
                    <a:pt x="0" y="253403"/>
                  </a:cubicBezTo>
                  <a:lnTo>
                    <a:pt x="0" y="62289"/>
                  </a:lnTo>
                  <a:cubicBezTo>
                    <a:pt x="0" y="27888"/>
                    <a:pt x="27888" y="0"/>
                    <a:pt x="622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</p:grpSp>
      <p:sp>
        <p:nvSpPr>
          <p:cNvPr id="22" name="Freeform 1">
            <a:extLst>
              <a:ext uri="{FF2B5EF4-FFF2-40B4-BE49-F238E27FC236}">
                <a16:creationId xmlns:a16="http://schemas.microsoft.com/office/drawing/2014/main" id="{D228C695-FC13-4B93-ABFD-AA197B3EB88A}"/>
              </a:ext>
            </a:extLst>
          </p:cNvPr>
          <p:cNvSpPr/>
          <p:nvPr/>
        </p:nvSpPr>
        <p:spPr>
          <a:xfrm>
            <a:off x="2962594" y="1522046"/>
            <a:ext cx="1075436" cy="946463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rgbClr val="7030A0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985AD521-70EE-4B66-8FD9-37E3F71F07CE}"/>
              </a:ext>
            </a:extLst>
          </p:cNvPr>
          <p:cNvSpPr/>
          <p:nvPr/>
        </p:nvSpPr>
        <p:spPr>
          <a:xfrm>
            <a:off x="2962594" y="3371874"/>
            <a:ext cx="1123632" cy="200026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chemeClr val="accent2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DBEEB4FF-7510-4841-A052-8F69A3ED3CD9}"/>
              </a:ext>
            </a:extLst>
          </p:cNvPr>
          <p:cNvSpPr/>
          <p:nvPr/>
        </p:nvSpPr>
        <p:spPr>
          <a:xfrm>
            <a:off x="2962594" y="4213172"/>
            <a:ext cx="1123632" cy="200026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chemeClr val="accent5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25" name="Freeform 45">
            <a:extLst>
              <a:ext uri="{FF2B5EF4-FFF2-40B4-BE49-F238E27FC236}">
                <a16:creationId xmlns:a16="http://schemas.microsoft.com/office/drawing/2014/main" id="{9055CD85-DF47-48AD-B7B0-059A099E47EA}"/>
              </a:ext>
            </a:extLst>
          </p:cNvPr>
          <p:cNvSpPr/>
          <p:nvPr/>
        </p:nvSpPr>
        <p:spPr>
          <a:xfrm flipH="1">
            <a:off x="5030668" y="2405720"/>
            <a:ext cx="1145822" cy="879126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chemeClr val="accent3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26" name="Freeform 49">
            <a:extLst>
              <a:ext uri="{FF2B5EF4-FFF2-40B4-BE49-F238E27FC236}">
                <a16:creationId xmlns:a16="http://schemas.microsoft.com/office/drawing/2014/main" id="{4063664A-2F9D-44F1-81DD-5F7C5DC1ABBE}"/>
              </a:ext>
            </a:extLst>
          </p:cNvPr>
          <p:cNvSpPr/>
          <p:nvPr/>
        </p:nvSpPr>
        <p:spPr>
          <a:xfrm flipH="1">
            <a:off x="5030668" y="3837054"/>
            <a:ext cx="1123632" cy="200026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chemeClr val="accent1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480B07-9BC5-494F-BF4E-144F07A1B79B}"/>
              </a:ext>
            </a:extLst>
          </p:cNvPr>
          <p:cNvSpPr txBox="1"/>
          <p:nvPr/>
        </p:nvSpPr>
        <p:spPr>
          <a:xfrm>
            <a:off x="5269076" y="4082352"/>
            <a:ext cx="3225963" cy="6463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just"/>
            <a:r>
              <a:rPr lang="vi-VN" sz="1200" b="1" dirty="0"/>
              <a:t>Îmbunătățirea </a:t>
            </a:r>
            <a:r>
              <a:rPr lang="vi-VN" sz="1200" b="1" dirty="0">
                <a:solidFill>
                  <a:srgbClr val="FF0000"/>
                </a:solidFill>
              </a:rPr>
              <a:t>parteneriatului educațional</a:t>
            </a:r>
            <a:r>
              <a:rPr lang="ro-RO" sz="1200" b="1" dirty="0">
                <a:solidFill>
                  <a:srgbClr val="FF0000"/>
                </a:solidFill>
              </a:rPr>
              <a:t> și a capacității interinstituționale</a:t>
            </a:r>
            <a:r>
              <a:rPr lang="vi-VN" sz="1200" b="1" dirty="0">
                <a:solidFill>
                  <a:srgbClr val="FF0000"/>
                </a:solidFill>
              </a:rPr>
              <a:t>: școală - familie - comunitate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2C6FD52-5180-4332-9D91-D5EBE6BAC457}"/>
              </a:ext>
            </a:extLst>
          </p:cNvPr>
          <p:cNvSpPr txBox="1"/>
          <p:nvPr/>
        </p:nvSpPr>
        <p:spPr>
          <a:xfrm>
            <a:off x="5224542" y="1916067"/>
            <a:ext cx="3483172" cy="830997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just"/>
            <a:r>
              <a:rPr lang="vi-VN" sz="1200" b="1" dirty="0"/>
              <a:t>Diversificarea activităților școlare și extrașcolare desfășurate în școli, </a:t>
            </a:r>
            <a:r>
              <a:rPr lang="vi-VN" sz="1200" b="1" dirty="0">
                <a:solidFill>
                  <a:srgbClr val="FF0000"/>
                </a:solidFill>
              </a:rPr>
              <a:t>palatul și cluburile copiilor </a:t>
            </a:r>
            <a:r>
              <a:rPr lang="vi-VN" sz="1200" b="1" dirty="0"/>
              <a:t>prin intermediul noilor educații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F8F761-5D1D-4112-8C2E-1039B6F90B47}"/>
              </a:ext>
            </a:extLst>
          </p:cNvPr>
          <p:cNvSpPr txBox="1"/>
          <p:nvPr/>
        </p:nvSpPr>
        <p:spPr>
          <a:xfrm>
            <a:off x="534977" y="1913593"/>
            <a:ext cx="3028208" cy="830997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just"/>
            <a:r>
              <a:rPr lang="vi-VN" sz="1200" b="1" dirty="0"/>
              <a:t>Acordarea de </a:t>
            </a:r>
            <a:r>
              <a:rPr lang="vi-VN" sz="1200" b="1" dirty="0">
                <a:solidFill>
                  <a:srgbClr val="FF0000"/>
                </a:solidFill>
              </a:rPr>
              <a:t>asistenţă, consiliere și îndrumare metodologică actorilor cheie </a:t>
            </a:r>
            <a:r>
              <a:rPr lang="ro-RO" sz="1200" b="1" dirty="0">
                <a:latin typeface="Georgia" panose="02040502050405020303" pitchFamily="18" charset="0"/>
              </a:rPr>
              <a:t>din școli </a:t>
            </a:r>
            <a:r>
              <a:rPr lang="vi-VN" sz="1200" b="1" dirty="0"/>
              <a:t>pentru creșterea calității actului educațional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FADE00-2EFA-4A9A-A9B7-3DB36950DCD8}"/>
              </a:ext>
            </a:extLst>
          </p:cNvPr>
          <p:cNvSpPr txBox="1"/>
          <p:nvPr/>
        </p:nvSpPr>
        <p:spPr>
          <a:xfrm>
            <a:off x="454381" y="3778029"/>
            <a:ext cx="2592131" cy="461665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r>
              <a:rPr lang="vi-VN" sz="1200" b="1" dirty="0"/>
              <a:t>Creşterea rolului </a:t>
            </a:r>
            <a:r>
              <a:rPr lang="vi-VN" sz="1200" b="1" dirty="0">
                <a:solidFill>
                  <a:srgbClr val="FF0000"/>
                </a:solidFill>
              </a:rPr>
              <a:t>Consiliului Şcolar al  Elevilor î</a:t>
            </a:r>
            <a:r>
              <a:rPr lang="vi-VN" sz="1200" b="1" dirty="0"/>
              <a:t>n viața școlii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2235FB0-9B1E-48DC-990A-BAF67F78D36B}"/>
              </a:ext>
            </a:extLst>
          </p:cNvPr>
          <p:cNvSpPr txBox="1"/>
          <p:nvPr/>
        </p:nvSpPr>
        <p:spPr>
          <a:xfrm>
            <a:off x="5091946" y="1002479"/>
            <a:ext cx="3338120" cy="6463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just"/>
            <a:r>
              <a:rPr lang="vi-VN" sz="1200" b="1" dirty="0">
                <a:solidFill>
                  <a:srgbClr val="002060"/>
                </a:solidFill>
              </a:rPr>
              <a:t>Asigurarea unui </a:t>
            </a:r>
            <a:r>
              <a:rPr lang="vi-VN" sz="1200" b="1" dirty="0">
                <a:solidFill>
                  <a:srgbClr val="FF0000"/>
                </a:solidFill>
              </a:rPr>
              <a:t>climat</a:t>
            </a:r>
            <a:r>
              <a:rPr lang="ro-RO" sz="1200" b="1" dirty="0">
                <a:solidFill>
                  <a:srgbClr val="FF0000"/>
                </a:solidFill>
              </a:rPr>
              <a:t> armonios</a:t>
            </a:r>
            <a:r>
              <a:rPr lang="ro-RO" sz="1200" b="1" dirty="0">
                <a:solidFill>
                  <a:srgbClr val="002060"/>
                </a:solidFill>
              </a:rPr>
              <a:t>,</a:t>
            </a:r>
            <a:r>
              <a:rPr lang="vi-VN" sz="1200" b="1" dirty="0">
                <a:solidFill>
                  <a:srgbClr val="002060"/>
                </a:solidFill>
              </a:rPr>
              <a:t> de siguranță, nonviolent</a:t>
            </a:r>
            <a:r>
              <a:rPr lang="ro-RO" sz="1200" b="1" dirty="0">
                <a:solidFill>
                  <a:srgbClr val="002060"/>
                </a:solidFill>
              </a:rPr>
              <a:t>, </a:t>
            </a:r>
            <a:r>
              <a:rPr lang="ro-RO" sz="1200" b="1" dirty="0" err="1">
                <a:solidFill>
                  <a:srgbClr val="002060"/>
                </a:solidFill>
              </a:rPr>
              <a:t>nondiscriminatoriu</a:t>
            </a:r>
            <a:r>
              <a:rPr lang="ro-RO" sz="1200" b="1" dirty="0">
                <a:solidFill>
                  <a:srgbClr val="002060"/>
                </a:solidFill>
              </a:rPr>
              <a:t> și incluziv</a:t>
            </a:r>
            <a:r>
              <a:rPr lang="vi-VN" sz="1200" b="1" dirty="0">
                <a:solidFill>
                  <a:srgbClr val="002060"/>
                </a:solidFill>
              </a:rPr>
              <a:t> în mediul școlar</a:t>
            </a:r>
          </a:p>
        </p:txBody>
      </p:sp>
      <p:grpSp>
        <p:nvGrpSpPr>
          <p:cNvPr id="32" name="그룹 14">
            <a:extLst>
              <a:ext uri="{FF2B5EF4-FFF2-40B4-BE49-F238E27FC236}">
                <a16:creationId xmlns:a16="http://schemas.microsoft.com/office/drawing/2014/main" id="{4A3C8142-0B52-4D99-BED7-DBDF3308A30A}"/>
              </a:ext>
            </a:extLst>
          </p:cNvPr>
          <p:cNvGrpSpPr/>
          <p:nvPr/>
        </p:nvGrpSpPr>
        <p:grpSpPr>
          <a:xfrm>
            <a:off x="4251410" y="1428504"/>
            <a:ext cx="641182" cy="1007950"/>
            <a:chOff x="6163612" y="1966761"/>
            <a:chExt cx="2991257" cy="4702319"/>
          </a:xfrm>
        </p:grpSpPr>
        <p:sp>
          <p:nvSpPr>
            <p:cNvPr id="33" name="자유형: 도형 69">
              <a:extLst>
                <a:ext uri="{FF2B5EF4-FFF2-40B4-BE49-F238E27FC236}">
                  <a16:creationId xmlns:a16="http://schemas.microsoft.com/office/drawing/2014/main" id="{0E080DFD-AE08-4000-8737-7C6F40338C7D}"/>
                </a:ext>
              </a:extLst>
            </p:cNvPr>
            <p:cNvSpPr/>
            <p:nvPr/>
          </p:nvSpPr>
          <p:spPr>
            <a:xfrm>
              <a:off x="6316187" y="2135206"/>
              <a:ext cx="2653352" cy="2896349"/>
            </a:xfrm>
            <a:custGeom>
              <a:avLst/>
              <a:gdLst>
                <a:gd name="connsiteX0" fmla="*/ 1146409 w 2292818"/>
                <a:gd name="connsiteY0" fmla="*/ 0 h 2502797"/>
                <a:gd name="connsiteX1" fmla="*/ 2292818 w 2292818"/>
                <a:gd name="connsiteY1" fmla="*/ 1146409 h 2502797"/>
                <a:gd name="connsiteX2" fmla="*/ 1692856 w 2292818"/>
                <a:gd name="connsiteY2" fmla="*/ 2154453 h 2502797"/>
                <a:gd name="connsiteX3" fmla="*/ 1686333 w 2292818"/>
                <a:gd name="connsiteY3" fmla="*/ 2157595 h 2502797"/>
                <a:gd name="connsiteX4" fmla="*/ 1625204 w 2292818"/>
                <a:gd name="connsiteY4" fmla="*/ 2502797 h 2502797"/>
                <a:gd name="connsiteX5" fmla="*/ 690116 w 2292818"/>
                <a:gd name="connsiteY5" fmla="*/ 2502797 h 2502797"/>
                <a:gd name="connsiteX6" fmla="*/ 631086 w 2292818"/>
                <a:gd name="connsiteY6" fmla="*/ 2169446 h 2502797"/>
                <a:gd name="connsiteX7" fmla="*/ 599963 w 2292818"/>
                <a:gd name="connsiteY7" fmla="*/ 2154453 h 2502797"/>
                <a:gd name="connsiteX8" fmla="*/ 0 w 2292818"/>
                <a:gd name="connsiteY8" fmla="*/ 1146409 h 2502797"/>
                <a:gd name="connsiteX9" fmla="*/ 1146409 w 2292818"/>
                <a:gd name="connsiteY9" fmla="*/ 0 h 250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2818" h="2502797">
                  <a:moveTo>
                    <a:pt x="1146409" y="0"/>
                  </a:moveTo>
                  <a:cubicBezTo>
                    <a:pt x="1779553" y="0"/>
                    <a:pt x="2292818" y="513265"/>
                    <a:pt x="2292818" y="1146409"/>
                  </a:cubicBezTo>
                  <a:cubicBezTo>
                    <a:pt x="2292818" y="1581696"/>
                    <a:pt x="2050220" y="1960321"/>
                    <a:pt x="1692856" y="2154453"/>
                  </a:cubicBezTo>
                  <a:lnTo>
                    <a:pt x="1686333" y="2157595"/>
                  </a:lnTo>
                  <a:lnTo>
                    <a:pt x="1625204" y="2502797"/>
                  </a:lnTo>
                  <a:lnTo>
                    <a:pt x="690116" y="2502797"/>
                  </a:lnTo>
                  <a:lnTo>
                    <a:pt x="631086" y="2169446"/>
                  </a:lnTo>
                  <a:lnTo>
                    <a:pt x="599963" y="2154453"/>
                  </a:lnTo>
                  <a:cubicBezTo>
                    <a:pt x="242598" y="1960321"/>
                    <a:pt x="0" y="1581696"/>
                    <a:pt x="0" y="1146409"/>
                  </a:cubicBezTo>
                  <a:cubicBezTo>
                    <a:pt x="0" y="513265"/>
                    <a:pt x="513265" y="0"/>
                    <a:pt x="1146409" y="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34" name="자유형: 도형 79">
              <a:extLst>
                <a:ext uri="{FF2B5EF4-FFF2-40B4-BE49-F238E27FC236}">
                  <a16:creationId xmlns:a16="http://schemas.microsoft.com/office/drawing/2014/main" id="{08F38E15-A2EE-48FC-B1DA-1F3ACFFF87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63612" y="1966761"/>
              <a:ext cx="2991257" cy="4702319"/>
            </a:xfrm>
            <a:custGeom>
              <a:avLst/>
              <a:gdLst>
                <a:gd name="connsiteX0" fmla="*/ 951056 w 2991257"/>
                <a:gd name="connsiteY0" fmla="*/ 4310393 h 4702319"/>
                <a:gd name="connsiteX1" fmla="*/ 2052826 w 2991257"/>
                <a:gd name="connsiteY1" fmla="*/ 4310393 h 4702319"/>
                <a:gd name="connsiteX2" fmla="*/ 2052826 w 2991257"/>
                <a:gd name="connsiteY2" fmla="*/ 4506356 h 4702319"/>
                <a:gd name="connsiteX3" fmla="*/ 1501941 w 2991257"/>
                <a:gd name="connsiteY3" fmla="*/ 4702319 h 4702319"/>
                <a:gd name="connsiteX4" fmla="*/ 951056 w 2991257"/>
                <a:gd name="connsiteY4" fmla="*/ 4506356 h 4702319"/>
                <a:gd name="connsiteX5" fmla="*/ 953472 w 2991257"/>
                <a:gd name="connsiteY5" fmla="*/ 3978828 h 4702319"/>
                <a:gd name="connsiteX6" fmla="*/ 2050412 w 2991257"/>
                <a:gd name="connsiteY6" fmla="*/ 3978828 h 4702319"/>
                <a:gd name="connsiteX7" fmla="*/ 2152988 w 2991257"/>
                <a:gd name="connsiteY7" fmla="*/ 4079172 h 4702319"/>
                <a:gd name="connsiteX8" fmla="*/ 2152988 w 2991257"/>
                <a:gd name="connsiteY8" fmla="*/ 4123466 h 4702319"/>
                <a:gd name="connsiteX9" fmla="*/ 2050412 w 2991257"/>
                <a:gd name="connsiteY9" fmla="*/ 4223810 h 4702319"/>
                <a:gd name="connsiteX10" fmla="*/ 953472 w 2991257"/>
                <a:gd name="connsiteY10" fmla="*/ 4223810 h 4702319"/>
                <a:gd name="connsiteX11" fmla="*/ 850896 w 2991257"/>
                <a:gd name="connsiteY11" fmla="*/ 4123466 h 4702319"/>
                <a:gd name="connsiteX12" fmla="*/ 850896 w 2991257"/>
                <a:gd name="connsiteY12" fmla="*/ 4079172 h 4702319"/>
                <a:gd name="connsiteX13" fmla="*/ 953472 w 2991257"/>
                <a:gd name="connsiteY13" fmla="*/ 3978828 h 4702319"/>
                <a:gd name="connsiteX14" fmla="*/ 903390 w 2991257"/>
                <a:gd name="connsiteY14" fmla="*/ 3647264 h 4702319"/>
                <a:gd name="connsiteX15" fmla="*/ 2100491 w 2991257"/>
                <a:gd name="connsiteY15" fmla="*/ 3647264 h 4702319"/>
                <a:gd name="connsiteX16" fmla="*/ 2203068 w 2991257"/>
                <a:gd name="connsiteY16" fmla="*/ 3747607 h 4702319"/>
                <a:gd name="connsiteX17" fmla="*/ 2203068 w 2991257"/>
                <a:gd name="connsiteY17" fmla="*/ 3791900 h 4702319"/>
                <a:gd name="connsiteX18" fmla="*/ 2100491 w 2991257"/>
                <a:gd name="connsiteY18" fmla="*/ 3892244 h 4702319"/>
                <a:gd name="connsiteX19" fmla="*/ 903390 w 2991257"/>
                <a:gd name="connsiteY19" fmla="*/ 3892244 h 4702319"/>
                <a:gd name="connsiteX20" fmla="*/ 800815 w 2991257"/>
                <a:gd name="connsiteY20" fmla="*/ 3791900 h 4702319"/>
                <a:gd name="connsiteX21" fmla="*/ 800815 w 2991257"/>
                <a:gd name="connsiteY21" fmla="*/ 3747607 h 4702319"/>
                <a:gd name="connsiteX22" fmla="*/ 903390 w 2991257"/>
                <a:gd name="connsiteY22" fmla="*/ 3647264 h 4702319"/>
                <a:gd name="connsiteX23" fmla="*/ 853310 w 2991257"/>
                <a:gd name="connsiteY23" fmla="*/ 3315698 h 4702319"/>
                <a:gd name="connsiteX24" fmla="*/ 2150572 w 2991257"/>
                <a:gd name="connsiteY24" fmla="*/ 3315698 h 4702319"/>
                <a:gd name="connsiteX25" fmla="*/ 2253147 w 2991257"/>
                <a:gd name="connsiteY25" fmla="*/ 3416042 h 4702319"/>
                <a:gd name="connsiteX26" fmla="*/ 2253147 w 2991257"/>
                <a:gd name="connsiteY26" fmla="*/ 3460336 h 4702319"/>
                <a:gd name="connsiteX27" fmla="*/ 2150572 w 2991257"/>
                <a:gd name="connsiteY27" fmla="*/ 3560680 h 4702319"/>
                <a:gd name="connsiteX28" fmla="*/ 853310 w 2991257"/>
                <a:gd name="connsiteY28" fmla="*/ 3560680 h 4702319"/>
                <a:gd name="connsiteX29" fmla="*/ 750733 w 2991257"/>
                <a:gd name="connsiteY29" fmla="*/ 3460336 h 4702319"/>
                <a:gd name="connsiteX30" fmla="*/ 750733 w 2991257"/>
                <a:gd name="connsiteY30" fmla="*/ 3416042 h 4702319"/>
                <a:gd name="connsiteX31" fmla="*/ 853310 w 2991257"/>
                <a:gd name="connsiteY31" fmla="*/ 3315698 h 4702319"/>
                <a:gd name="connsiteX32" fmla="*/ 1386722 w 2991257"/>
                <a:gd name="connsiteY32" fmla="*/ 1558904 h 4702319"/>
                <a:gd name="connsiteX33" fmla="*/ 1267488 w 2991257"/>
                <a:gd name="connsiteY33" fmla="*/ 1609721 h 4702319"/>
                <a:gd name="connsiteX34" fmla="*/ 1167563 w 2991257"/>
                <a:gd name="connsiteY34" fmla="*/ 1572653 h 4702319"/>
                <a:gd name="connsiteX35" fmla="*/ 1400707 w 2991257"/>
                <a:gd name="connsiteY35" fmla="*/ 3012633 h 4702319"/>
                <a:gd name="connsiteX36" fmla="*/ 1492336 w 2991257"/>
                <a:gd name="connsiteY36" fmla="*/ 3011914 h 4702319"/>
                <a:gd name="connsiteX37" fmla="*/ 1492336 w 2991257"/>
                <a:gd name="connsiteY37" fmla="*/ 3011864 h 4702319"/>
                <a:gd name="connsiteX38" fmla="*/ 1495631 w 2991257"/>
                <a:gd name="connsiteY38" fmla="*/ 3011889 h 4702319"/>
                <a:gd name="connsiteX39" fmla="*/ 1498923 w 2991257"/>
                <a:gd name="connsiteY39" fmla="*/ 3011864 h 4702319"/>
                <a:gd name="connsiteX40" fmla="*/ 1498923 w 2991257"/>
                <a:gd name="connsiteY40" fmla="*/ 3011914 h 4702319"/>
                <a:gd name="connsiteX41" fmla="*/ 1589466 w 2991257"/>
                <a:gd name="connsiteY41" fmla="*/ 3012625 h 4702319"/>
                <a:gd name="connsiteX42" fmla="*/ 1819775 w 2991257"/>
                <a:gd name="connsiteY42" fmla="*/ 1590148 h 4702319"/>
                <a:gd name="connsiteX43" fmla="*/ 1744424 w 2991257"/>
                <a:gd name="connsiteY43" fmla="*/ 1609721 h 4702319"/>
                <a:gd name="connsiteX44" fmla="*/ 1625191 w 2991257"/>
                <a:gd name="connsiteY44" fmla="*/ 1558904 h 4702319"/>
                <a:gd name="connsiteX45" fmla="*/ 1505957 w 2991257"/>
                <a:gd name="connsiteY45" fmla="*/ 1609721 h 4702319"/>
                <a:gd name="connsiteX46" fmla="*/ 1386722 w 2991257"/>
                <a:gd name="connsiteY46" fmla="*/ 1558904 h 4702319"/>
                <a:gd name="connsiteX47" fmla="*/ 1492336 w 2991257"/>
                <a:gd name="connsiteY47" fmla="*/ 296022 h 4702319"/>
                <a:gd name="connsiteX48" fmla="*/ 274831 w 2991257"/>
                <a:gd name="connsiteY48" fmla="*/ 1488534 h 4702319"/>
                <a:gd name="connsiteX49" fmla="*/ 855798 w 2991257"/>
                <a:gd name="connsiteY49" fmla="*/ 2574654 h 4702319"/>
                <a:gd name="connsiteX50" fmla="*/ 1010657 w 2991257"/>
                <a:gd name="connsiteY50" fmla="*/ 2878465 h 4702319"/>
                <a:gd name="connsiteX51" fmla="*/ 1099844 w 2991257"/>
                <a:gd name="connsiteY51" fmla="*/ 3014995 h 4702319"/>
                <a:gd name="connsiteX52" fmla="*/ 1178890 w 2991257"/>
                <a:gd name="connsiteY52" fmla="*/ 3014374 h 4702319"/>
                <a:gd name="connsiteX53" fmla="*/ 912952 w 2991257"/>
                <a:gd name="connsiteY53" fmla="*/ 1371837 h 4702319"/>
                <a:gd name="connsiteX54" fmla="*/ 1002548 w 2991257"/>
                <a:gd name="connsiteY54" fmla="*/ 1251201 h 4702319"/>
                <a:gd name="connsiteX55" fmla="*/ 1006296 w 2991257"/>
                <a:gd name="connsiteY55" fmla="*/ 1250621 h 4702319"/>
                <a:gd name="connsiteX56" fmla="*/ 1124040 w 2991257"/>
                <a:gd name="connsiteY56" fmla="*/ 1323612 h 4702319"/>
                <a:gd name="connsiteX57" fmla="*/ 1267488 w 2991257"/>
                <a:gd name="connsiteY57" fmla="*/ 1239026 h 4702319"/>
                <a:gd name="connsiteX58" fmla="*/ 1386722 w 2991257"/>
                <a:gd name="connsiteY58" fmla="*/ 1289845 h 4702319"/>
                <a:gd name="connsiteX59" fmla="*/ 1505957 w 2991257"/>
                <a:gd name="connsiteY59" fmla="*/ 1239026 h 4702319"/>
                <a:gd name="connsiteX60" fmla="*/ 1625191 w 2991257"/>
                <a:gd name="connsiteY60" fmla="*/ 1289845 h 4702319"/>
                <a:gd name="connsiteX61" fmla="*/ 1744424 w 2991257"/>
                <a:gd name="connsiteY61" fmla="*/ 1239026 h 4702319"/>
                <a:gd name="connsiteX62" fmla="*/ 1873330 w 2991257"/>
                <a:gd name="connsiteY62" fmla="*/ 1300835 h 4702319"/>
                <a:gd name="connsiteX63" fmla="*/ 1984961 w 2991257"/>
                <a:gd name="connsiteY63" fmla="*/ 1243910 h 4702319"/>
                <a:gd name="connsiteX64" fmla="*/ 1988709 w 2991257"/>
                <a:gd name="connsiteY64" fmla="*/ 1244491 h 4702319"/>
                <a:gd name="connsiteX65" fmla="*/ 2078307 w 2991257"/>
                <a:gd name="connsiteY65" fmla="*/ 1365125 h 4702319"/>
                <a:gd name="connsiteX66" fmla="*/ 1811283 w 2991257"/>
                <a:gd name="connsiteY66" fmla="*/ 3014366 h 4702319"/>
                <a:gd name="connsiteX67" fmla="*/ 1891413 w 2991257"/>
                <a:gd name="connsiteY67" fmla="*/ 3014995 h 4702319"/>
                <a:gd name="connsiteX68" fmla="*/ 1980600 w 2991257"/>
                <a:gd name="connsiteY68" fmla="*/ 2878465 h 4702319"/>
                <a:gd name="connsiteX69" fmla="*/ 2135459 w 2991257"/>
                <a:gd name="connsiteY69" fmla="*/ 2574654 h 4702319"/>
                <a:gd name="connsiteX70" fmla="*/ 2716427 w 2991257"/>
                <a:gd name="connsiteY70" fmla="*/ 1488534 h 4702319"/>
                <a:gd name="connsiteX71" fmla="*/ 1498923 w 2991257"/>
                <a:gd name="connsiteY71" fmla="*/ 296022 h 4702319"/>
                <a:gd name="connsiteX72" fmla="*/ 1498923 w 2991257"/>
                <a:gd name="connsiteY72" fmla="*/ 296319 h 4702319"/>
                <a:gd name="connsiteX73" fmla="*/ 1495631 w 2991257"/>
                <a:gd name="connsiteY73" fmla="*/ 296070 h 4702319"/>
                <a:gd name="connsiteX74" fmla="*/ 1492336 w 2991257"/>
                <a:gd name="connsiteY74" fmla="*/ 296319 h 4702319"/>
                <a:gd name="connsiteX75" fmla="*/ 1492826 w 2991257"/>
                <a:gd name="connsiteY75" fmla="*/ 0 h 4702319"/>
                <a:gd name="connsiteX76" fmla="*/ 1495631 w 2991257"/>
                <a:gd name="connsiteY76" fmla="*/ 211 h 4702319"/>
                <a:gd name="connsiteX77" fmla="*/ 1498432 w 2991257"/>
                <a:gd name="connsiteY77" fmla="*/ 0 h 4702319"/>
                <a:gd name="connsiteX78" fmla="*/ 2991257 w 2991257"/>
                <a:gd name="connsiteY78" fmla="*/ 1460348 h 4702319"/>
                <a:gd name="connsiteX79" fmla="*/ 2279478 w 2991257"/>
                <a:gd name="connsiteY79" fmla="*/ 2790647 h 4702319"/>
                <a:gd name="connsiteX80" fmla="*/ 2207246 w 2991257"/>
                <a:gd name="connsiteY80" fmla="*/ 3088369 h 4702319"/>
                <a:gd name="connsiteX81" fmla="*/ 2016213 w 2991257"/>
                <a:gd name="connsiteY81" fmla="*/ 3228140 h 4702319"/>
                <a:gd name="connsiteX82" fmla="*/ 1495631 w 2991257"/>
                <a:gd name="connsiteY82" fmla="*/ 3226317 h 4702319"/>
                <a:gd name="connsiteX83" fmla="*/ 975044 w 2991257"/>
                <a:gd name="connsiteY83" fmla="*/ 3228140 h 4702319"/>
                <a:gd name="connsiteX84" fmla="*/ 784011 w 2991257"/>
                <a:gd name="connsiteY84" fmla="*/ 3088369 h 4702319"/>
                <a:gd name="connsiteX85" fmla="*/ 711780 w 2991257"/>
                <a:gd name="connsiteY85" fmla="*/ 2790647 h 4702319"/>
                <a:gd name="connsiteX86" fmla="*/ 0 w 2991257"/>
                <a:gd name="connsiteY86" fmla="*/ 1460348 h 4702319"/>
                <a:gd name="connsiteX87" fmla="*/ 1492826 w 2991257"/>
                <a:gd name="connsiteY87" fmla="*/ 0 h 47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991257" h="4702319">
                  <a:moveTo>
                    <a:pt x="951056" y="4310393"/>
                  </a:moveTo>
                  <a:lnTo>
                    <a:pt x="2052826" y="4310393"/>
                  </a:lnTo>
                  <a:lnTo>
                    <a:pt x="2052826" y="4506356"/>
                  </a:lnTo>
                  <a:cubicBezTo>
                    <a:pt x="2052826" y="4614583"/>
                    <a:pt x="1806188" y="4702319"/>
                    <a:pt x="1501941" y="4702319"/>
                  </a:cubicBezTo>
                  <a:cubicBezTo>
                    <a:pt x="1197696" y="4702319"/>
                    <a:pt x="951056" y="4614583"/>
                    <a:pt x="951056" y="4506356"/>
                  </a:cubicBezTo>
                  <a:close/>
                  <a:moveTo>
                    <a:pt x="953472" y="3978828"/>
                  </a:moveTo>
                  <a:lnTo>
                    <a:pt x="2050412" y="3978828"/>
                  </a:lnTo>
                  <a:cubicBezTo>
                    <a:pt x="2107063" y="3978828"/>
                    <a:pt x="2152988" y="4023754"/>
                    <a:pt x="2152988" y="4079172"/>
                  </a:cubicBezTo>
                  <a:lnTo>
                    <a:pt x="2152988" y="4123466"/>
                  </a:lnTo>
                  <a:cubicBezTo>
                    <a:pt x="2152988" y="4178882"/>
                    <a:pt x="2107063" y="4223810"/>
                    <a:pt x="2050412" y="4223810"/>
                  </a:cubicBezTo>
                  <a:lnTo>
                    <a:pt x="953472" y="4223810"/>
                  </a:lnTo>
                  <a:cubicBezTo>
                    <a:pt x="896821" y="4223810"/>
                    <a:pt x="850896" y="4178882"/>
                    <a:pt x="850896" y="4123466"/>
                  </a:cubicBezTo>
                  <a:lnTo>
                    <a:pt x="850896" y="4079172"/>
                  </a:lnTo>
                  <a:cubicBezTo>
                    <a:pt x="850896" y="4023754"/>
                    <a:pt x="896821" y="3978828"/>
                    <a:pt x="953472" y="3978828"/>
                  </a:cubicBezTo>
                  <a:close/>
                  <a:moveTo>
                    <a:pt x="903390" y="3647264"/>
                  </a:moveTo>
                  <a:lnTo>
                    <a:pt x="2100491" y="3647264"/>
                  </a:lnTo>
                  <a:cubicBezTo>
                    <a:pt x="2157143" y="3647264"/>
                    <a:pt x="2203068" y="3692189"/>
                    <a:pt x="2203068" y="3747607"/>
                  </a:cubicBezTo>
                  <a:lnTo>
                    <a:pt x="2203068" y="3791900"/>
                  </a:lnTo>
                  <a:cubicBezTo>
                    <a:pt x="2203068" y="3847318"/>
                    <a:pt x="2157143" y="3892244"/>
                    <a:pt x="2100491" y="3892244"/>
                  </a:cubicBezTo>
                  <a:lnTo>
                    <a:pt x="903390" y="3892244"/>
                  </a:lnTo>
                  <a:cubicBezTo>
                    <a:pt x="846740" y="3892244"/>
                    <a:pt x="800815" y="3847318"/>
                    <a:pt x="800815" y="3791900"/>
                  </a:cubicBezTo>
                  <a:lnTo>
                    <a:pt x="800815" y="3747607"/>
                  </a:lnTo>
                  <a:cubicBezTo>
                    <a:pt x="800815" y="3692189"/>
                    <a:pt x="846740" y="3647264"/>
                    <a:pt x="903390" y="3647264"/>
                  </a:cubicBezTo>
                  <a:close/>
                  <a:moveTo>
                    <a:pt x="853310" y="3315698"/>
                  </a:moveTo>
                  <a:lnTo>
                    <a:pt x="2150572" y="3315698"/>
                  </a:lnTo>
                  <a:cubicBezTo>
                    <a:pt x="2207223" y="3315698"/>
                    <a:pt x="2253147" y="3360624"/>
                    <a:pt x="2253147" y="3416042"/>
                  </a:cubicBezTo>
                  <a:lnTo>
                    <a:pt x="2253147" y="3460336"/>
                  </a:lnTo>
                  <a:cubicBezTo>
                    <a:pt x="2253147" y="3515753"/>
                    <a:pt x="2207223" y="3560680"/>
                    <a:pt x="2150572" y="3560680"/>
                  </a:cubicBezTo>
                  <a:lnTo>
                    <a:pt x="853310" y="3560680"/>
                  </a:lnTo>
                  <a:cubicBezTo>
                    <a:pt x="796658" y="3560680"/>
                    <a:pt x="750733" y="3515753"/>
                    <a:pt x="750733" y="3460336"/>
                  </a:cubicBezTo>
                  <a:lnTo>
                    <a:pt x="750733" y="3416042"/>
                  </a:lnTo>
                  <a:cubicBezTo>
                    <a:pt x="750733" y="3360624"/>
                    <a:pt x="796658" y="3315698"/>
                    <a:pt x="853310" y="3315698"/>
                  </a:cubicBezTo>
                  <a:close/>
                  <a:moveTo>
                    <a:pt x="1386722" y="1558904"/>
                  </a:moveTo>
                  <a:cubicBezTo>
                    <a:pt x="1356097" y="1590701"/>
                    <a:pt x="1313897" y="1609721"/>
                    <a:pt x="1267488" y="1609721"/>
                  </a:cubicBezTo>
                  <a:cubicBezTo>
                    <a:pt x="1229461" y="1609721"/>
                    <a:pt x="1194258" y="1596950"/>
                    <a:pt x="1167563" y="1572653"/>
                  </a:cubicBezTo>
                  <a:lnTo>
                    <a:pt x="1400707" y="3012633"/>
                  </a:lnTo>
                  <a:lnTo>
                    <a:pt x="1492336" y="3011914"/>
                  </a:lnTo>
                  <a:lnTo>
                    <a:pt x="1492336" y="3011864"/>
                  </a:lnTo>
                  <a:lnTo>
                    <a:pt x="1495631" y="3011889"/>
                  </a:lnTo>
                  <a:lnTo>
                    <a:pt x="1498923" y="3011864"/>
                  </a:lnTo>
                  <a:lnTo>
                    <a:pt x="1498923" y="3011914"/>
                  </a:lnTo>
                  <a:lnTo>
                    <a:pt x="1589466" y="3012625"/>
                  </a:lnTo>
                  <a:lnTo>
                    <a:pt x="1819775" y="1590148"/>
                  </a:lnTo>
                  <a:cubicBezTo>
                    <a:pt x="1797467" y="1603167"/>
                    <a:pt x="1771670" y="1609721"/>
                    <a:pt x="1744424" y="1609721"/>
                  </a:cubicBezTo>
                  <a:cubicBezTo>
                    <a:pt x="1698015" y="1609721"/>
                    <a:pt x="1655815" y="1590701"/>
                    <a:pt x="1625191" y="1558904"/>
                  </a:cubicBezTo>
                  <a:cubicBezTo>
                    <a:pt x="1594564" y="1590701"/>
                    <a:pt x="1552364" y="1609721"/>
                    <a:pt x="1505957" y="1609721"/>
                  </a:cubicBezTo>
                  <a:cubicBezTo>
                    <a:pt x="1459548" y="1609721"/>
                    <a:pt x="1417348" y="1590701"/>
                    <a:pt x="1386722" y="1558904"/>
                  </a:cubicBezTo>
                  <a:close/>
                  <a:moveTo>
                    <a:pt x="1492336" y="296022"/>
                  </a:moveTo>
                  <a:cubicBezTo>
                    <a:pt x="819777" y="296795"/>
                    <a:pt x="274831" y="830410"/>
                    <a:pt x="274831" y="1488534"/>
                  </a:cubicBezTo>
                  <a:cubicBezTo>
                    <a:pt x="274831" y="1934058"/>
                    <a:pt x="599874" y="2373770"/>
                    <a:pt x="855798" y="2574654"/>
                  </a:cubicBezTo>
                  <a:cubicBezTo>
                    <a:pt x="972489" y="2706724"/>
                    <a:pt x="963238" y="2709431"/>
                    <a:pt x="1010657" y="2878465"/>
                  </a:cubicBezTo>
                  <a:cubicBezTo>
                    <a:pt x="1029549" y="2996988"/>
                    <a:pt x="991277" y="3008834"/>
                    <a:pt x="1099844" y="3014995"/>
                  </a:cubicBezTo>
                  <a:lnTo>
                    <a:pt x="1178890" y="3014374"/>
                  </a:lnTo>
                  <a:lnTo>
                    <a:pt x="912952" y="1371837"/>
                  </a:lnTo>
                  <a:cubicBezTo>
                    <a:pt x="903639" y="1314321"/>
                    <a:pt x="943753" y="1260311"/>
                    <a:pt x="1002548" y="1251201"/>
                  </a:cubicBezTo>
                  <a:lnTo>
                    <a:pt x="1006296" y="1250621"/>
                  </a:lnTo>
                  <a:cubicBezTo>
                    <a:pt x="1059733" y="1242341"/>
                    <a:pt x="1110210" y="1274002"/>
                    <a:pt x="1124040" y="1323612"/>
                  </a:cubicBezTo>
                  <a:cubicBezTo>
                    <a:pt x="1152654" y="1271953"/>
                    <a:pt x="1206429" y="1239026"/>
                    <a:pt x="1267488" y="1239026"/>
                  </a:cubicBezTo>
                  <a:cubicBezTo>
                    <a:pt x="1313897" y="1239026"/>
                    <a:pt x="1356097" y="1258048"/>
                    <a:pt x="1386722" y="1289845"/>
                  </a:cubicBezTo>
                  <a:cubicBezTo>
                    <a:pt x="1417348" y="1258048"/>
                    <a:pt x="1459548" y="1239026"/>
                    <a:pt x="1505957" y="1239026"/>
                  </a:cubicBezTo>
                  <a:cubicBezTo>
                    <a:pt x="1552364" y="1239026"/>
                    <a:pt x="1594564" y="1258048"/>
                    <a:pt x="1625191" y="1289845"/>
                  </a:cubicBezTo>
                  <a:cubicBezTo>
                    <a:pt x="1655815" y="1258048"/>
                    <a:pt x="1698015" y="1239026"/>
                    <a:pt x="1744424" y="1239026"/>
                  </a:cubicBezTo>
                  <a:cubicBezTo>
                    <a:pt x="1795987" y="1239026"/>
                    <a:pt x="1842359" y="1262509"/>
                    <a:pt x="1873330" y="1300835"/>
                  </a:cubicBezTo>
                  <a:cubicBezTo>
                    <a:pt x="1892646" y="1260564"/>
                    <a:pt x="1937643" y="1236578"/>
                    <a:pt x="1984961" y="1243910"/>
                  </a:cubicBezTo>
                  <a:lnTo>
                    <a:pt x="1988709" y="1244491"/>
                  </a:lnTo>
                  <a:cubicBezTo>
                    <a:pt x="2047506" y="1253600"/>
                    <a:pt x="2087618" y="1307610"/>
                    <a:pt x="2078307" y="1365125"/>
                  </a:cubicBezTo>
                  <a:lnTo>
                    <a:pt x="1811283" y="3014366"/>
                  </a:lnTo>
                  <a:lnTo>
                    <a:pt x="1891413" y="3014995"/>
                  </a:lnTo>
                  <a:cubicBezTo>
                    <a:pt x="1999980" y="3008834"/>
                    <a:pt x="1961709" y="2996988"/>
                    <a:pt x="1980600" y="2878465"/>
                  </a:cubicBezTo>
                  <a:cubicBezTo>
                    <a:pt x="2028019" y="2709431"/>
                    <a:pt x="2018769" y="2706724"/>
                    <a:pt x="2135459" y="2574654"/>
                  </a:cubicBezTo>
                  <a:cubicBezTo>
                    <a:pt x="2391383" y="2373770"/>
                    <a:pt x="2716427" y="1934058"/>
                    <a:pt x="2716427" y="1488534"/>
                  </a:cubicBezTo>
                  <a:cubicBezTo>
                    <a:pt x="2716427" y="830410"/>
                    <a:pt x="2171481" y="296795"/>
                    <a:pt x="1498923" y="296022"/>
                  </a:cubicBezTo>
                  <a:lnTo>
                    <a:pt x="1498923" y="296319"/>
                  </a:lnTo>
                  <a:lnTo>
                    <a:pt x="1495631" y="296070"/>
                  </a:lnTo>
                  <a:lnTo>
                    <a:pt x="1492336" y="296319"/>
                  </a:lnTo>
                  <a:close/>
                  <a:moveTo>
                    <a:pt x="1492826" y="0"/>
                  </a:moveTo>
                  <a:lnTo>
                    <a:pt x="1495631" y="211"/>
                  </a:lnTo>
                  <a:lnTo>
                    <a:pt x="1498432" y="0"/>
                  </a:lnTo>
                  <a:cubicBezTo>
                    <a:pt x="2322897" y="0"/>
                    <a:pt x="2991257" y="653819"/>
                    <a:pt x="2991257" y="1460348"/>
                  </a:cubicBezTo>
                  <a:cubicBezTo>
                    <a:pt x="2991257" y="2006129"/>
                    <a:pt x="2592903" y="2544781"/>
                    <a:pt x="2279478" y="2790647"/>
                  </a:cubicBezTo>
                  <a:cubicBezTo>
                    <a:pt x="2186103" y="2895884"/>
                    <a:pt x="2227311" y="2951181"/>
                    <a:pt x="2207246" y="3088369"/>
                  </a:cubicBezTo>
                  <a:cubicBezTo>
                    <a:pt x="2155081" y="3194275"/>
                    <a:pt x="2108422" y="3228140"/>
                    <a:pt x="2016213" y="3228140"/>
                  </a:cubicBezTo>
                  <a:lnTo>
                    <a:pt x="1495631" y="3226317"/>
                  </a:lnTo>
                  <a:lnTo>
                    <a:pt x="975044" y="3228140"/>
                  </a:lnTo>
                  <a:cubicBezTo>
                    <a:pt x="882838" y="3228140"/>
                    <a:pt x="836177" y="3194275"/>
                    <a:pt x="784011" y="3088369"/>
                  </a:cubicBezTo>
                  <a:cubicBezTo>
                    <a:pt x="763946" y="2951181"/>
                    <a:pt x="805155" y="2895884"/>
                    <a:pt x="711780" y="2790647"/>
                  </a:cubicBezTo>
                  <a:cubicBezTo>
                    <a:pt x="398354" y="2544781"/>
                    <a:pt x="0" y="2006129"/>
                    <a:pt x="0" y="1460348"/>
                  </a:cubicBezTo>
                  <a:cubicBezTo>
                    <a:pt x="0" y="653819"/>
                    <a:pt x="668362" y="0"/>
                    <a:pt x="14928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026" dirty="0"/>
            </a:p>
          </p:txBody>
        </p:sp>
      </p:grpSp>
      <p:sp>
        <p:nvSpPr>
          <p:cNvPr id="35" name="Freeform 1">
            <a:extLst>
              <a:ext uri="{FF2B5EF4-FFF2-40B4-BE49-F238E27FC236}">
                <a16:creationId xmlns:a16="http://schemas.microsoft.com/office/drawing/2014/main" id="{D228C695-FC13-4B93-ABFD-AA197B3EB88A}"/>
              </a:ext>
            </a:extLst>
          </p:cNvPr>
          <p:cNvSpPr/>
          <p:nvPr/>
        </p:nvSpPr>
        <p:spPr>
          <a:xfrm>
            <a:off x="2818613" y="2742846"/>
            <a:ext cx="1123632" cy="200026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chemeClr val="accent1">
                <a:lumMod val="75000"/>
              </a:schemeClr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36" name="Dreptunghi 3"/>
          <p:cNvSpPr/>
          <p:nvPr/>
        </p:nvSpPr>
        <p:spPr>
          <a:xfrm>
            <a:off x="534977" y="2961069"/>
            <a:ext cx="3028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1200" b="1" dirty="0"/>
              <a:t>Îmbunătățirea</a:t>
            </a:r>
            <a:r>
              <a:rPr lang="vi-VN" sz="1200" b="1" dirty="0"/>
              <a:t> </a:t>
            </a:r>
            <a:r>
              <a:rPr lang="vi-VN" sz="1200" b="1" dirty="0">
                <a:solidFill>
                  <a:srgbClr val="FF0000"/>
                </a:solidFill>
              </a:rPr>
              <a:t>competențelor </a:t>
            </a:r>
            <a:r>
              <a:rPr lang="ro-RO" sz="1200" b="1" dirty="0" err="1">
                <a:solidFill>
                  <a:srgbClr val="FF0000"/>
                </a:solidFill>
              </a:rPr>
              <a:t>psiho</a:t>
            </a:r>
            <a:r>
              <a:rPr lang="vi-VN" sz="1200" b="1" dirty="0">
                <a:solidFill>
                  <a:srgbClr val="FF0000"/>
                </a:solidFill>
              </a:rPr>
              <a:t>pedagogice și metodice a</a:t>
            </a:r>
            <a:r>
              <a:rPr lang="ro-RO" sz="1200" b="1" dirty="0">
                <a:solidFill>
                  <a:srgbClr val="FF0000"/>
                </a:solidFill>
              </a:rPr>
              <a:t>le</a:t>
            </a:r>
            <a:r>
              <a:rPr lang="vi-VN" sz="1200" b="1" dirty="0">
                <a:solidFill>
                  <a:srgbClr val="FF0000"/>
                </a:solidFill>
              </a:rPr>
              <a:t> cadrelor didactic</a:t>
            </a:r>
            <a:r>
              <a:rPr lang="ro-RO" sz="1200" b="1" dirty="0">
                <a:solidFill>
                  <a:srgbClr val="FF0000"/>
                </a:solidFill>
              </a:rPr>
              <a:t>e</a:t>
            </a:r>
            <a:endParaRPr lang="vi-VN" sz="1200" b="1" dirty="0">
              <a:solidFill>
                <a:srgbClr val="FF0000"/>
              </a:solidFill>
            </a:endParaRPr>
          </a:p>
        </p:txBody>
      </p:sp>
      <p:grpSp>
        <p:nvGrpSpPr>
          <p:cNvPr id="37" name="그룹 7">
            <a:extLst>
              <a:ext uri="{FF2B5EF4-FFF2-40B4-BE49-F238E27FC236}">
                <a16:creationId xmlns:a16="http://schemas.microsoft.com/office/drawing/2014/main" id="{E2BBF66E-AB4A-455E-937D-4BEEE9061393}"/>
              </a:ext>
            </a:extLst>
          </p:cNvPr>
          <p:cNvGrpSpPr/>
          <p:nvPr/>
        </p:nvGrpSpPr>
        <p:grpSpPr>
          <a:xfrm>
            <a:off x="4002169" y="2436454"/>
            <a:ext cx="1278650" cy="341608"/>
            <a:chOff x="5134372" y="3131004"/>
            <a:chExt cx="1431908" cy="315692"/>
          </a:xfrm>
        </p:grpSpPr>
        <p:sp>
          <p:nvSpPr>
            <p:cNvPr id="38" name="직사각형 6">
              <a:extLst>
                <a:ext uri="{FF2B5EF4-FFF2-40B4-BE49-F238E27FC236}">
                  <a16:creationId xmlns:a16="http://schemas.microsoft.com/office/drawing/2014/main" id="{176449A1-948D-44AB-909F-DE912196310B}"/>
                </a:ext>
              </a:extLst>
            </p:cNvPr>
            <p:cNvSpPr/>
            <p:nvPr/>
          </p:nvSpPr>
          <p:spPr>
            <a:xfrm>
              <a:off x="5208323" y="3177330"/>
              <a:ext cx="1258310" cy="223041"/>
            </a:xfrm>
            <a:custGeom>
              <a:avLst/>
              <a:gdLst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  <a:gd name="connsiteX0" fmla="*/ 0 w 1258310"/>
                <a:gd name="connsiteY0" fmla="*/ 0 h 199384"/>
                <a:gd name="connsiteX1" fmla="*/ 1258310 w 1258310"/>
                <a:gd name="connsiteY1" fmla="*/ 0 h 199384"/>
                <a:gd name="connsiteX2" fmla="*/ 1258310 w 1258310"/>
                <a:gd name="connsiteY2" fmla="*/ 199384 h 199384"/>
                <a:gd name="connsiteX3" fmla="*/ 0 w 1258310"/>
                <a:gd name="connsiteY3" fmla="*/ 199384 h 199384"/>
                <a:gd name="connsiteX4" fmla="*/ 0 w 1258310"/>
                <a:gd name="connsiteY4" fmla="*/ 0 h 1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310" h="199384">
                  <a:moveTo>
                    <a:pt x="0" y="0"/>
                  </a:moveTo>
                  <a:lnTo>
                    <a:pt x="1258310" y="0"/>
                  </a:lnTo>
                  <a:cubicBezTo>
                    <a:pt x="1210685" y="75986"/>
                    <a:pt x="1213065" y="130541"/>
                    <a:pt x="1258310" y="199384"/>
                  </a:cubicBezTo>
                  <a:lnTo>
                    <a:pt x="0" y="199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  <p:sp>
          <p:nvSpPr>
            <p:cNvPr id="39" name="자유형: 도형 32">
              <a:extLst>
                <a:ext uri="{FF2B5EF4-FFF2-40B4-BE49-F238E27FC236}">
                  <a16:creationId xmlns:a16="http://schemas.microsoft.com/office/drawing/2014/main" id="{F161A49F-9870-4CC9-898D-4C4313F3CFCC}"/>
                </a:ext>
              </a:extLst>
            </p:cNvPr>
            <p:cNvSpPr/>
            <p:nvPr/>
          </p:nvSpPr>
          <p:spPr>
            <a:xfrm>
              <a:off x="5134372" y="3131004"/>
              <a:ext cx="1431908" cy="315692"/>
            </a:xfrm>
            <a:custGeom>
              <a:avLst/>
              <a:gdLst>
                <a:gd name="connsiteX0" fmla="*/ 62289 w 1431908"/>
                <a:gd name="connsiteY0" fmla="*/ 0 h 315692"/>
                <a:gd name="connsiteX1" fmla="*/ 1371331 w 1431908"/>
                <a:gd name="connsiteY1" fmla="*/ 0 h 315692"/>
                <a:gd name="connsiteX2" fmla="*/ 1415376 w 1431908"/>
                <a:gd name="connsiteY2" fmla="*/ 18244 h 315692"/>
                <a:gd name="connsiteX3" fmla="*/ 1431908 w 1431908"/>
                <a:gd name="connsiteY3" fmla="*/ 58155 h 315692"/>
                <a:gd name="connsiteX4" fmla="*/ 100375 w 1431908"/>
                <a:gd name="connsiteY4" fmla="*/ 58155 h 315692"/>
                <a:gd name="connsiteX5" fmla="*/ 73951 w 1431908"/>
                <a:gd name="connsiteY5" fmla="*/ 84579 h 315692"/>
                <a:gd name="connsiteX6" fmla="*/ 73951 w 1431908"/>
                <a:gd name="connsiteY6" fmla="*/ 231114 h 315692"/>
                <a:gd name="connsiteX7" fmla="*/ 100375 w 1431908"/>
                <a:gd name="connsiteY7" fmla="*/ 257538 h 315692"/>
                <a:gd name="connsiteX8" fmla="*/ 1431907 w 1431908"/>
                <a:gd name="connsiteY8" fmla="*/ 257538 h 315692"/>
                <a:gd name="connsiteX9" fmla="*/ 1415376 w 1431908"/>
                <a:gd name="connsiteY9" fmla="*/ 297448 h 315692"/>
                <a:gd name="connsiteX10" fmla="*/ 1371331 w 1431908"/>
                <a:gd name="connsiteY10" fmla="*/ 315692 h 315692"/>
                <a:gd name="connsiteX11" fmla="*/ 62289 w 1431908"/>
                <a:gd name="connsiteY11" fmla="*/ 315692 h 315692"/>
                <a:gd name="connsiteX12" fmla="*/ 0 w 1431908"/>
                <a:gd name="connsiteY12" fmla="*/ 253403 h 315692"/>
                <a:gd name="connsiteX13" fmla="*/ 0 w 1431908"/>
                <a:gd name="connsiteY13" fmla="*/ 62289 h 315692"/>
                <a:gd name="connsiteX14" fmla="*/ 62289 w 1431908"/>
                <a:gd name="connsiteY14" fmla="*/ 0 h 31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1908" h="315692">
                  <a:moveTo>
                    <a:pt x="62289" y="0"/>
                  </a:moveTo>
                  <a:lnTo>
                    <a:pt x="1371331" y="0"/>
                  </a:lnTo>
                  <a:cubicBezTo>
                    <a:pt x="1388532" y="0"/>
                    <a:pt x="1404104" y="6972"/>
                    <a:pt x="1415376" y="18244"/>
                  </a:cubicBezTo>
                  <a:lnTo>
                    <a:pt x="1431908" y="58155"/>
                  </a:lnTo>
                  <a:lnTo>
                    <a:pt x="100375" y="58155"/>
                  </a:lnTo>
                  <a:cubicBezTo>
                    <a:pt x="85781" y="58155"/>
                    <a:pt x="73951" y="69985"/>
                    <a:pt x="73951" y="84579"/>
                  </a:cubicBezTo>
                  <a:lnTo>
                    <a:pt x="73951" y="231114"/>
                  </a:lnTo>
                  <a:cubicBezTo>
                    <a:pt x="73951" y="245708"/>
                    <a:pt x="85781" y="257538"/>
                    <a:pt x="100375" y="257538"/>
                  </a:cubicBezTo>
                  <a:lnTo>
                    <a:pt x="1431907" y="257538"/>
                  </a:lnTo>
                  <a:lnTo>
                    <a:pt x="1415376" y="297448"/>
                  </a:lnTo>
                  <a:cubicBezTo>
                    <a:pt x="1404104" y="308720"/>
                    <a:pt x="1388532" y="315692"/>
                    <a:pt x="1371331" y="315692"/>
                  </a:cubicBezTo>
                  <a:lnTo>
                    <a:pt x="62289" y="315692"/>
                  </a:lnTo>
                  <a:cubicBezTo>
                    <a:pt x="27888" y="315692"/>
                    <a:pt x="0" y="287804"/>
                    <a:pt x="0" y="253403"/>
                  </a:cubicBezTo>
                  <a:lnTo>
                    <a:pt x="0" y="62289"/>
                  </a:lnTo>
                  <a:cubicBezTo>
                    <a:pt x="0" y="27888"/>
                    <a:pt x="27888" y="0"/>
                    <a:pt x="62289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6"/>
            </a:p>
          </p:txBody>
        </p:sp>
      </p:grpSp>
      <p:sp>
        <p:nvSpPr>
          <p:cNvPr id="40" name="Dreptunghi 4"/>
          <p:cNvSpPr/>
          <p:nvPr/>
        </p:nvSpPr>
        <p:spPr>
          <a:xfrm>
            <a:off x="581499" y="1076132"/>
            <a:ext cx="340309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Accesul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tuturor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copiilor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la o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educaţie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de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calitate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şi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creşterea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ratei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de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succes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şcolar</a:t>
            </a:r>
            <a:endParaRPr lang="en-US" sz="1200" b="1" dirty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en-US" sz="1050" b="1" dirty="0">
                <a:solidFill>
                  <a:srgbClr val="FF0000"/>
                </a:solidFill>
                <a:latin typeface="Georgia" panose="02040502050405020303" pitchFamily="18" charset="0"/>
              </a:rPr>
              <a:t> </a:t>
            </a:r>
          </a:p>
        </p:txBody>
      </p:sp>
      <p:sp>
        <p:nvSpPr>
          <p:cNvPr id="41" name="Freeform 1">
            <a:extLst>
              <a:ext uri="{FF2B5EF4-FFF2-40B4-BE49-F238E27FC236}">
                <a16:creationId xmlns:a16="http://schemas.microsoft.com/office/drawing/2014/main" id="{D228C695-FC13-4B93-ABFD-AA197B3EB88A}"/>
              </a:ext>
            </a:extLst>
          </p:cNvPr>
          <p:cNvSpPr/>
          <p:nvPr/>
        </p:nvSpPr>
        <p:spPr>
          <a:xfrm flipH="1">
            <a:off x="4892591" y="1333032"/>
            <a:ext cx="3385994" cy="358111"/>
          </a:xfrm>
          <a:custGeom>
            <a:avLst/>
            <a:gdLst>
              <a:gd name="connsiteX0" fmla="*/ 927100 w 927100"/>
              <a:gd name="connsiteY0" fmla="*/ 266700 h 266700"/>
              <a:gd name="connsiteX1" fmla="*/ 304800 w 927100"/>
              <a:gd name="connsiteY1" fmla="*/ 266700 h 266700"/>
              <a:gd name="connsiteX2" fmla="*/ 0 w 927100"/>
              <a:gd name="connsiteY2" fmla="*/ 266700 h 266700"/>
              <a:gd name="connsiteX3" fmla="*/ 0 w 9271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" h="266700">
                <a:moveTo>
                  <a:pt x="927100" y="266700"/>
                </a:moveTo>
                <a:lnTo>
                  <a:pt x="304800" y="266700"/>
                </a:lnTo>
                <a:lnTo>
                  <a:pt x="0" y="266700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rgbClr val="7030A0"/>
            </a:solidFill>
            <a:headEnd type="oval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6"/>
          </a:p>
        </p:txBody>
      </p:sp>
      <p:sp>
        <p:nvSpPr>
          <p:cNvPr id="42" name="Parallelogram 15">
            <a:extLst>
              <a:ext uri="{FF2B5EF4-FFF2-40B4-BE49-F238E27FC236}">
                <a16:creationId xmlns:a16="http://schemas.microsoft.com/office/drawing/2014/main" id="{24ABDD0B-564D-4579-ACF2-A3B23447A0E6}"/>
              </a:ext>
            </a:extLst>
          </p:cNvPr>
          <p:cNvSpPr/>
          <p:nvPr/>
        </p:nvSpPr>
        <p:spPr>
          <a:xfrm rot="16200000">
            <a:off x="29985" y="1024041"/>
            <a:ext cx="449073" cy="486106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43" name="Chord 14">
            <a:extLst>
              <a:ext uri="{FF2B5EF4-FFF2-40B4-BE49-F238E27FC236}">
                <a16:creationId xmlns:a16="http://schemas.microsoft.com/office/drawing/2014/main" id="{55CB0732-5078-415F-A13A-7992B69C1679}"/>
              </a:ext>
            </a:extLst>
          </p:cNvPr>
          <p:cNvSpPr/>
          <p:nvPr/>
        </p:nvSpPr>
        <p:spPr>
          <a:xfrm>
            <a:off x="67724" y="2015805"/>
            <a:ext cx="384479" cy="485182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44" name="Isosceles Triangle 57">
            <a:extLst>
              <a:ext uri="{FF2B5EF4-FFF2-40B4-BE49-F238E27FC236}">
                <a16:creationId xmlns:a16="http://schemas.microsoft.com/office/drawing/2014/main" id="{4E76B488-B2CD-463B-861A-27D4912FE160}"/>
              </a:ext>
            </a:extLst>
          </p:cNvPr>
          <p:cNvSpPr/>
          <p:nvPr/>
        </p:nvSpPr>
        <p:spPr>
          <a:xfrm>
            <a:off x="138785" y="2960251"/>
            <a:ext cx="234850" cy="530924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 dirty="0"/>
          </a:p>
        </p:txBody>
      </p:sp>
      <p:sp>
        <p:nvSpPr>
          <p:cNvPr id="45" name="Oval 27">
            <a:extLst>
              <a:ext uri="{FF2B5EF4-FFF2-40B4-BE49-F238E27FC236}">
                <a16:creationId xmlns:a16="http://schemas.microsoft.com/office/drawing/2014/main" id="{7DB6E0EE-B33A-443E-887E-C319F0DAF534}"/>
              </a:ext>
            </a:extLst>
          </p:cNvPr>
          <p:cNvSpPr/>
          <p:nvPr/>
        </p:nvSpPr>
        <p:spPr>
          <a:xfrm>
            <a:off x="130970" y="3741851"/>
            <a:ext cx="307299" cy="584412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46" name="Rectangle 16">
            <a:extLst>
              <a:ext uri="{FF2B5EF4-FFF2-40B4-BE49-F238E27FC236}">
                <a16:creationId xmlns:a16="http://schemas.microsoft.com/office/drawing/2014/main" id="{EE8124F3-717D-48CF-A47F-1E6B4110895D}"/>
              </a:ext>
            </a:extLst>
          </p:cNvPr>
          <p:cNvSpPr/>
          <p:nvPr/>
        </p:nvSpPr>
        <p:spPr>
          <a:xfrm rot="2700000">
            <a:off x="8572409" y="3418664"/>
            <a:ext cx="292043" cy="5235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47" name="Isosceles Triangle 8">
            <a:extLst>
              <a:ext uri="{FF2B5EF4-FFF2-40B4-BE49-F238E27FC236}">
                <a16:creationId xmlns:a16="http://schemas.microsoft.com/office/drawing/2014/main" id="{FED1BF7A-7546-4AF8-89CC-3CEC8A5874C0}"/>
              </a:ext>
            </a:extLst>
          </p:cNvPr>
          <p:cNvSpPr/>
          <p:nvPr/>
        </p:nvSpPr>
        <p:spPr>
          <a:xfrm rot="16200000">
            <a:off x="8641662" y="1881570"/>
            <a:ext cx="333112" cy="397157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48" name="Donut 24">
            <a:extLst>
              <a:ext uri="{FF2B5EF4-FFF2-40B4-BE49-F238E27FC236}">
                <a16:creationId xmlns:a16="http://schemas.microsoft.com/office/drawing/2014/main" id="{2358F6B7-5407-478C-BBCE-24DB33354B70}"/>
              </a:ext>
            </a:extLst>
          </p:cNvPr>
          <p:cNvSpPr/>
          <p:nvPr/>
        </p:nvSpPr>
        <p:spPr>
          <a:xfrm>
            <a:off x="8609639" y="1021190"/>
            <a:ext cx="463131" cy="466901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529250" y="0"/>
            <a:ext cx="614750" cy="5330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050" dirty="0"/>
              <a:t>ISJ</a:t>
            </a:r>
          </a:p>
          <a:p>
            <a:pPr algn="ctr"/>
            <a:r>
              <a:rPr lang="ro-RO" sz="788" dirty="0"/>
              <a:t>Suceava</a:t>
            </a:r>
            <a:endParaRPr lang="en-US" sz="788" dirty="0"/>
          </a:p>
        </p:txBody>
      </p:sp>
      <p:sp>
        <p:nvSpPr>
          <p:cNvPr id="2" name="Rectangle 1"/>
          <p:cNvSpPr/>
          <p:nvPr/>
        </p:nvSpPr>
        <p:spPr>
          <a:xfrm>
            <a:off x="5374156" y="3170731"/>
            <a:ext cx="32266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Aft>
                <a:spcPts val="1125"/>
              </a:spcAft>
            </a:pP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Crearea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factorilor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favorabili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pentru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obținerea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n-lt"/>
                <a:ea typeface="Times New Roman" panose="02020603050405020304" pitchFamily="18" charset="0"/>
              </a:rPr>
              <a:t>succesului</a:t>
            </a:r>
            <a:r>
              <a:rPr lang="en-US" sz="1200" b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n-lt"/>
                <a:ea typeface="Times New Roman" panose="02020603050405020304" pitchFamily="18" charset="0"/>
              </a:rPr>
              <a:t>școlar</a:t>
            </a:r>
            <a:r>
              <a:rPr lang="en-US" sz="1200" b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și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a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performanței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în</a:t>
            </a:r>
            <a:r>
              <a:rPr lang="en-US" sz="12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+mn-lt"/>
                <a:ea typeface="Times New Roman" panose="02020603050405020304" pitchFamily="18" charset="0"/>
              </a:rPr>
              <a:t>educație</a:t>
            </a:r>
            <a:endParaRPr lang="en-US" sz="1200" b="1" dirty="0"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659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5" name="Google Shape;4285;p45"/>
          <p:cNvSpPr txBox="1">
            <a:spLocks noGrp="1"/>
          </p:cNvSpPr>
          <p:nvPr>
            <p:ph type="title"/>
          </p:nvPr>
        </p:nvSpPr>
        <p:spPr>
          <a:xfrm>
            <a:off x="1962090" y="481533"/>
            <a:ext cx="6204107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>
                <a:solidFill>
                  <a:srgbClr val="0070C0"/>
                </a:solidFill>
              </a:rPr>
              <a:t>Cercuri pedagogice</a:t>
            </a:r>
            <a:br>
              <a:rPr lang="ro-RO" dirty="0">
                <a:solidFill>
                  <a:srgbClr val="0070C0"/>
                </a:solidFill>
              </a:rPr>
            </a:br>
            <a:r>
              <a:rPr lang="ro-RO" dirty="0">
                <a:solidFill>
                  <a:srgbClr val="0070C0"/>
                </a:solidFill>
              </a:rPr>
              <a:t>Ofertă</a:t>
            </a:r>
            <a:endParaRPr dirty="0">
              <a:solidFill>
                <a:srgbClr val="0070C0"/>
              </a:solidFill>
            </a:endParaRPr>
          </a:p>
        </p:txBody>
      </p:sp>
      <p:grpSp>
        <p:nvGrpSpPr>
          <p:cNvPr id="4287" name="Google Shape;4287;p45"/>
          <p:cNvGrpSpPr/>
          <p:nvPr/>
        </p:nvGrpSpPr>
        <p:grpSpPr>
          <a:xfrm rot="3433118">
            <a:off x="503882" y="2216147"/>
            <a:ext cx="1648135" cy="1462981"/>
            <a:chOff x="3152080" y="-2974023"/>
            <a:chExt cx="2103625" cy="1867300"/>
          </a:xfrm>
        </p:grpSpPr>
        <p:sp>
          <p:nvSpPr>
            <p:cNvPr id="4288" name="Google Shape;4288;p45"/>
            <p:cNvSpPr/>
            <p:nvPr/>
          </p:nvSpPr>
          <p:spPr>
            <a:xfrm>
              <a:off x="4305858" y="-1817383"/>
              <a:ext cx="949846" cy="428166"/>
            </a:xfrm>
            <a:custGeom>
              <a:avLst/>
              <a:gdLst/>
              <a:ahLst/>
              <a:cxnLst/>
              <a:rect l="l" t="t" r="r" b="b"/>
              <a:pathLst>
                <a:path w="7303" h="3292" extrusionOk="0">
                  <a:moveTo>
                    <a:pt x="4841" y="1"/>
                  </a:moveTo>
                  <a:cubicBezTo>
                    <a:pt x="4100" y="1"/>
                    <a:pt x="3246" y="128"/>
                    <a:pt x="2389" y="501"/>
                  </a:cubicBezTo>
                  <a:cubicBezTo>
                    <a:pt x="2389" y="501"/>
                    <a:pt x="956" y="1525"/>
                    <a:pt x="479" y="2116"/>
                  </a:cubicBezTo>
                  <a:cubicBezTo>
                    <a:pt x="1" y="2696"/>
                    <a:pt x="104" y="3026"/>
                    <a:pt x="410" y="3220"/>
                  </a:cubicBezTo>
                  <a:cubicBezTo>
                    <a:pt x="487" y="3267"/>
                    <a:pt x="750" y="3292"/>
                    <a:pt x="1123" y="3292"/>
                  </a:cubicBezTo>
                  <a:cubicBezTo>
                    <a:pt x="2253" y="3292"/>
                    <a:pt x="4386" y="3070"/>
                    <a:pt x="5335" y="2616"/>
                  </a:cubicBezTo>
                  <a:cubicBezTo>
                    <a:pt x="6609" y="2025"/>
                    <a:pt x="7303" y="763"/>
                    <a:pt x="7052" y="490"/>
                  </a:cubicBezTo>
                  <a:cubicBezTo>
                    <a:pt x="6906" y="322"/>
                    <a:pt x="6018" y="1"/>
                    <a:pt x="48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45"/>
            <p:cNvSpPr/>
            <p:nvPr/>
          </p:nvSpPr>
          <p:spPr>
            <a:xfrm>
              <a:off x="4530735" y="-1623461"/>
              <a:ext cx="306947" cy="103140"/>
            </a:xfrm>
            <a:custGeom>
              <a:avLst/>
              <a:gdLst/>
              <a:ahLst/>
              <a:cxnLst/>
              <a:rect l="l" t="t" r="r" b="b"/>
              <a:pathLst>
                <a:path w="2360" h="793" extrusionOk="0">
                  <a:moveTo>
                    <a:pt x="1754" y="0"/>
                  </a:moveTo>
                  <a:cubicBezTo>
                    <a:pt x="1209" y="0"/>
                    <a:pt x="205" y="511"/>
                    <a:pt x="205" y="511"/>
                  </a:cubicBezTo>
                  <a:cubicBezTo>
                    <a:pt x="205" y="511"/>
                    <a:pt x="1" y="637"/>
                    <a:pt x="172" y="773"/>
                  </a:cubicBezTo>
                  <a:cubicBezTo>
                    <a:pt x="187" y="786"/>
                    <a:pt x="216" y="792"/>
                    <a:pt x="257" y="792"/>
                  </a:cubicBezTo>
                  <a:cubicBezTo>
                    <a:pt x="683" y="792"/>
                    <a:pt x="2359" y="147"/>
                    <a:pt x="1923" y="23"/>
                  </a:cubicBezTo>
                  <a:cubicBezTo>
                    <a:pt x="1875" y="7"/>
                    <a:pt x="1817" y="0"/>
                    <a:pt x="1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45"/>
            <p:cNvSpPr/>
            <p:nvPr/>
          </p:nvSpPr>
          <p:spPr>
            <a:xfrm>
              <a:off x="4267490" y="-2433356"/>
              <a:ext cx="821085" cy="620528"/>
            </a:xfrm>
            <a:custGeom>
              <a:avLst/>
              <a:gdLst/>
              <a:ahLst/>
              <a:cxnLst/>
              <a:rect l="l" t="t" r="r" b="b"/>
              <a:pathLst>
                <a:path w="6313" h="4771" extrusionOk="0">
                  <a:moveTo>
                    <a:pt x="4935" y="0"/>
                  </a:moveTo>
                  <a:cubicBezTo>
                    <a:pt x="4145" y="0"/>
                    <a:pt x="3007" y="485"/>
                    <a:pt x="1502" y="2087"/>
                  </a:cubicBezTo>
                  <a:cubicBezTo>
                    <a:pt x="1502" y="2087"/>
                    <a:pt x="0" y="4566"/>
                    <a:pt x="285" y="4759"/>
                  </a:cubicBezTo>
                  <a:cubicBezTo>
                    <a:pt x="296" y="4767"/>
                    <a:pt x="313" y="4770"/>
                    <a:pt x="336" y="4770"/>
                  </a:cubicBezTo>
                  <a:cubicBezTo>
                    <a:pt x="884" y="4770"/>
                    <a:pt x="4742" y="2738"/>
                    <a:pt x="5255" y="2269"/>
                  </a:cubicBezTo>
                  <a:cubicBezTo>
                    <a:pt x="5778" y="1779"/>
                    <a:pt x="6313" y="404"/>
                    <a:pt x="5539" y="108"/>
                  </a:cubicBezTo>
                  <a:cubicBezTo>
                    <a:pt x="5367" y="41"/>
                    <a:pt x="5166" y="0"/>
                    <a:pt x="49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45"/>
            <p:cNvSpPr/>
            <p:nvPr/>
          </p:nvSpPr>
          <p:spPr>
            <a:xfrm>
              <a:off x="4467265" y="-2185978"/>
              <a:ext cx="190281" cy="144890"/>
            </a:xfrm>
            <a:custGeom>
              <a:avLst/>
              <a:gdLst/>
              <a:ahLst/>
              <a:cxnLst/>
              <a:rect l="l" t="t" r="r" b="b"/>
              <a:pathLst>
                <a:path w="1463" h="1114" extrusionOk="0">
                  <a:moveTo>
                    <a:pt x="1160" y="0"/>
                  </a:moveTo>
                  <a:cubicBezTo>
                    <a:pt x="1003" y="0"/>
                    <a:pt x="822" y="204"/>
                    <a:pt x="739" y="287"/>
                  </a:cubicBezTo>
                  <a:cubicBezTo>
                    <a:pt x="569" y="469"/>
                    <a:pt x="0" y="924"/>
                    <a:pt x="170" y="1095"/>
                  </a:cubicBezTo>
                  <a:cubicBezTo>
                    <a:pt x="183" y="1107"/>
                    <a:pt x="201" y="1113"/>
                    <a:pt x="223" y="1113"/>
                  </a:cubicBezTo>
                  <a:cubicBezTo>
                    <a:pt x="502" y="1113"/>
                    <a:pt x="1463" y="195"/>
                    <a:pt x="1262" y="37"/>
                  </a:cubicBezTo>
                  <a:cubicBezTo>
                    <a:pt x="1230" y="11"/>
                    <a:pt x="1196" y="0"/>
                    <a:pt x="11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45"/>
            <p:cNvSpPr/>
            <p:nvPr/>
          </p:nvSpPr>
          <p:spPr>
            <a:xfrm>
              <a:off x="4021933" y="-1935870"/>
              <a:ext cx="180527" cy="361444"/>
            </a:xfrm>
            <a:custGeom>
              <a:avLst/>
              <a:gdLst/>
              <a:ahLst/>
              <a:cxnLst/>
              <a:rect l="l" t="t" r="r" b="b"/>
              <a:pathLst>
                <a:path w="1388" h="2779" extrusionOk="0">
                  <a:moveTo>
                    <a:pt x="524" y="0"/>
                  </a:moveTo>
                  <a:cubicBezTo>
                    <a:pt x="502" y="0"/>
                    <a:pt x="479" y="5"/>
                    <a:pt x="455" y="13"/>
                  </a:cubicBezTo>
                  <a:cubicBezTo>
                    <a:pt x="0" y="195"/>
                    <a:pt x="251" y="457"/>
                    <a:pt x="342" y="843"/>
                  </a:cubicBezTo>
                  <a:cubicBezTo>
                    <a:pt x="431" y="1223"/>
                    <a:pt x="795" y="2778"/>
                    <a:pt x="1002" y="2778"/>
                  </a:cubicBezTo>
                  <a:cubicBezTo>
                    <a:pt x="1006" y="2778"/>
                    <a:pt x="1009" y="2778"/>
                    <a:pt x="1013" y="2777"/>
                  </a:cubicBezTo>
                  <a:cubicBezTo>
                    <a:pt x="1206" y="2708"/>
                    <a:pt x="1388" y="2561"/>
                    <a:pt x="1365" y="2311"/>
                  </a:cubicBezTo>
                  <a:cubicBezTo>
                    <a:pt x="1354" y="2072"/>
                    <a:pt x="1172" y="1412"/>
                    <a:pt x="1172" y="1412"/>
                  </a:cubicBezTo>
                  <a:cubicBezTo>
                    <a:pt x="1172" y="1412"/>
                    <a:pt x="937" y="0"/>
                    <a:pt x="5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45"/>
            <p:cNvSpPr/>
            <p:nvPr/>
          </p:nvSpPr>
          <p:spPr>
            <a:xfrm>
              <a:off x="4154986" y="-2826923"/>
              <a:ext cx="367036" cy="672423"/>
            </a:xfrm>
            <a:custGeom>
              <a:avLst/>
              <a:gdLst/>
              <a:ahLst/>
              <a:cxnLst/>
              <a:rect l="l" t="t" r="r" b="b"/>
              <a:pathLst>
                <a:path w="2822" h="5170" extrusionOk="0">
                  <a:moveTo>
                    <a:pt x="2092" y="1"/>
                  </a:moveTo>
                  <a:cubicBezTo>
                    <a:pt x="1468" y="1"/>
                    <a:pt x="579" y="1688"/>
                    <a:pt x="490" y="2008"/>
                  </a:cubicBezTo>
                  <a:cubicBezTo>
                    <a:pt x="490" y="2008"/>
                    <a:pt x="81" y="3554"/>
                    <a:pt x="46" y="4044"/>
                  </a:cubicBezTo>
                  <a:cubicBezTo>
                    <a:pt x="1" y="4544"/>
                    <a:pt x="92" y="5147"/>
                    <a:pt x="319" y="5169"/>
                  </a:cubicBezTo>
                  <a:cubicBezTo>
                    <a:pt x="322" y="5170"/>
                    <a:pt x="324" y="5170"/>
                    <a:pt x="326" y="5170"/>
                  </a:cubicBezTo>
                  <a:cubicBezTo>
                    <a:pt x="563" y="5170"/>
                    <a:pt x="1385" y="4062"/>
                    <a:pt x="2094" y="2508"/>
                  </a:cubicBezTo>
                  <a:cubicBezTo>
                    <a:pt x="2821" y="939"/>
                    <a:pt x="2776" y="120"/>
                    <a:pt x="2151" y="6"/>
                  </a:cubicBezTo>
                  <a:cubicBezTo>
                    <a:pt x="2132" y="3"/>
                    <a:pt x="2112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45"/>
            <p:cNvSpPr/>
            <p:nvPr/>
          </p:nvSpPr>
          <p:spPr>
            <a:xfrm>
              <a:off x="4221708" y="-2472244"/>
              <a:ext cx="95856" cy="143329"/>
            </a:xfrm>
            <a:custGeom>
              <a:avLst/>
              <a:gdLst/>
              <a:ahLst/>
              <a:cxnLst/>
              <a:rect l="l" t="t" r="r" b="b"/>
              <a:pathLst>
                <a:path w="737" h="1102" extrusionOk="0">
                  <a:moveTo>
                    <a:pt x="577" y="1"/>
                  </a:moveTo>
                  <a:cubicBezTo>
                    <a:pt x="453" y="1"/>
                    <a:pt x="337" y="235"/>
                    <a:pt x="296" y="327"/>
                  </a:cubicBezTo>
                  <a:cubicBezTo>
                    <a:pt x="296" y="327"/>
                    <a:pt x="0" y="1067"/>
                    <a:pt x="159" y="1100"/>
                  </a:cubicBezTo>
                  <a:cubicBezTo>
                    <a:pt x="162" y="1101"/>
                    <a:pt x="164" y="1101"/>
                    <a:pt x="167" y="1101"/>
                  </a:cubicBezTo>
                  <a:cubicBezTo>
                    <a:pt x="320" y="1101"/>
                    <a:pt x="737" y="65"/>
                    <a:pt x="614" y="9"/>
                  </a:cubicBezTo>
                  <a:cubicBezTo>
                    <a:pt x="602" y="3"/>
                    <a:pt x="589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45"/>
            <p:cNvSpPr/>
            <p:nvPr/>
          </p:nvSpPr>
          <p:spPr>
            <a:xfrm>
              <a:off x="3718759" y="-2974023"/>
              <a:ext cx="350649" cy="840334"/>
            </a:xfrm>
            <a:custGeom>
              <a:avLst/>
              <a:gdLst/>
              <a:ahLst/>
              <a:cxnLst/>
              <a:rect l="l" t="t" r="r" b="b"/>
              <a:pathLst>
                <a:path w="2696" h="6461" extrusionOk="0">
                  <a:moveTo>
                    <a:pt x="740" y="0"/>
                  </a:moveTo>
                  <a:cubicBezTo>
                    <a:pt x="668" y="0"/>
                    <a:pt x="592" y="18"/>
                    <a:pt x="512" y="57"/>
                  </a:cubicBezTo>
                  <a:cubicBezTo>
                    <a:pt x="0" y="318"/>
                    <a:pt x="466" y="2650"/>
                    <a:pt x="648" y="3184"/>
                  </a:cubicBezTo>
                  <a:cubicBezTo>
                    <a:pt x="818" y="3715"/>
                    <a:pt x="1747" y="6460"/>
                    <a:pt x="2218" y="6460"/>
                  </a:cubicBezTo>
                  <a:cubicBezTo>
                    <a:pt x="2222" y="6460"/>
                    <a:pt x="2226" y="6460"/>
                    <a:pt x="2229" y="6460"/>
                  </a:cubicBezTo>
                  <a:cubicBezTo>
                    <a:pt x="2695" y="6403"/>
                    <a:pt x="2218" y="3161"/>
                    <a:pt x="2207" y="3070"/>
                  </a:cubicBezTo>
                  <a:cubicBezTo>
                    <a:pt x="2207" y="3070"/>
                    <a:pt x="2149" y="1536"/>
                    <a:pt x="1763" y="990"/>
                  </a:cubicBezTo>
                  <a:cubicBezTo>
                    <a:pt x="1436" y="519"/>
                    <a:pt x="1135" y="0"/>
                    <a:pt x="7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45"/>
            <p:cNvSpPr/>
            <p:nvPr/>
          </p:nvSpPr>
          <p:spPr>
            <a:xfrm>
              <a:off x="3874573" y="-2574863"/>
              <a:ext cx="108992" cy="206279"/>
            </a:xfrm>
            <a:custGeom>
              <a:avLst/>
              <a:gdLst/>
              <a:ahLst/>
              <a:cxnLst/>
              <a:rect l="l" t="t" r="r" b="b"/>
              <a:pathLst>
                <a:path w="838" h="1586" extrusionOk="0">
                  <a:moveTo>
                    <a:pt x="222" y="1"/>
                  </a:moveTo>
                  <a:cubicBezTo>
                    <a:pt x="211" y="1"/>
                    <a:pt x="200" y="5"/>
                    <a:pt x="190" y="13"/>
                  </a:cubicBezTo>
                  <a:cubicBezTo>
                    <a:pt x="0" y="169"/>
                    <a:pt x="312" y="1585"/>
                    <a:pt x="570" y="1585"/>
                  </a:cubicBezTo>
                  <a:cubicBezTo>
                    <a:pt x="576" y="1585"/>
                    <a:pt x="582" y="1584"/>
                    <a:pt x="587" y="1583"/>
                  </a:cubicBezTo>
                  <a:cubicBezTo>
                    <a:pt x="838" y="1525"/>
                    <a:pt x="656" y="1082"/>
                    <a:pt x="656" y="1082"/>
                  </a:cubicBezTo>
                  <a:cubicBezTo>
                    <a:pt x="656" y="1082"/>
                    <a:pt x="403" y="1"/>
                    <a:pt x="2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45"/>
            <p:cNvSpPr/>
            <p:nvPr/>
          </p:nvSpPr>
          <p:spPr>
            <a:xfrm>
              <a:off x="3331175" y="-2431015"/>
              <a:ext cx="633274" cy="417891"/>
            </a:xfrm>
            <a:custGeom>
              <a:avLst/>
              <a:gdLst/>
              <a:ahLst/>
              <a:cxnLst/>
              <a:rect l="l" t="t" r="r" b="b"/>
              <a:pathLst>
                <a:path w="4869" h="3213" extrusionOk="0">
                  <a:moveTo>
                    <a:pt x="530" y="1"/>
                  </a:moveTo>
                  <a:cubicBezTo>
                    <a:pt x="349" y="1"/>
                    <a:pt x="205" y="51"/>
                    <a:pt x="148" y="192"/>
                  </a:cubicBezTo>
                  <a:cubicBezTo>
                    <a:pt x="1" y="568"/>
                    <a:pt x="1638" y="2046"/>
                    <a:pt x="2230" y="2353"/>
                  </a:cubicBezTo>
                  <a:cubicBezTo>
                    <a:pt x="2767" y="2642"/>
                    <a:pt x="4223" y="3213"/>
                    <a:pt x="4614" y="3213"/>
                  </a:cubicBezTo>
                  <a:cubicBezTo>
                    <a:pt x="4653" y="3213"/>
                    <a:pt x="4682" y="3207"/>
                    <a:pt x="4697" y="3195"/>
                  </a:cubicBezTo>
                  <a:cubicBezTo>
                    <a:pt x="4868" y="3058"/>
                    <a:pt x="3378" y="1500"/>
                    <a:pt x="3049" y="1250"/>
                  </a:cubicBezTo>
                  <a:cubicBezTo>
                    <a:pt x="3049" y="1250"/>
                    <a:pt x="1945" y="386"/>
                    <a:pt x="1490" y="227"/>
                  </a:cubicBezTo>
                  <a:cubicBezTo>
                    <a:pt x="1204" y="129"/>
                    <a:pt x="819" y="1"/>
                    <a:pt x="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45"/>
            <p:cNvSpPr/>
            <p:nvPr/>
          </p:nvSpPr>
          <p:spPr>
            <a:xfrm>
              <a:off x="3572700" y="-2245937"/>
              <a:ext cx="203808" cy="121608"/>
            </a:xfrm>
            <a:custGeom>
              <a:avLst/>
              <a:gdLst/>
              <a:ahLst/>
              <a:cxnLst/>
              <a:rect l="l" t="t" r="r" b="b"/>
              <a:pathLst>
                <a:path w="1567" h="935" extrusionOk="0">
                  <a:moveTo>
                    <a:pt x="285" y="1"/>
                  </a:moveTo>
                  <a:cubicBezTo>
                    <a:pt x="249" y="1"/>
                    <a:pt x="217" y="7"/>
                    <a:pt x="191" y="20"/>
                  </a:cubicBezTo>
                  <a:cubicBezTo>
                    <a:pt x="1" y="115"/>
                    <a:pt x="1142" y="935"/>
                    <a:pt x="1408" y="935"/>
                  </a:cubicBezTo>
                  <a:cubicBezTo>
                    <a:pt x="1428" y="935"/>
                    <a:pt x="1444" y="930"/>
                    <a:pt x="1453" y="919"/>
                  </a:cubicBezTo>
                  <a:cubicBezTo>
                    <a:pt x="1566" y="771"/>
                    <a:pt x="1214" y="464"/>
                    <a:pt x="1101" y="384"/>
                  </a:cubicBezTo>
                  <a:cubicBezTo>
                    <a:pt x="923" y="265"/>
                    <a:pt x="521" y="1"/>
                    <a:pt x="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45"/>
            <p:cNvSpPr/>
            <p:nvPr/>
          </p:nvSpPr>
          <p:spPr>
            <a:xfrm>
              <a:off x="3252748" y="-1955119"/>
              <a:ext cx="720416" cy="311110"/>
            </a:xfrm>
            <a:custGeom>
              <a:avLst/>
              <a:gdLst/>
              <a:ahLst/>
              <a:cxnLst/>
              <a:rect l="l" t="t" r="r" b="b"/>
              <a:pathLst>
                <a:path w="5539" h="2392" extrusionOk="0">
                  <a:moveTo>
                    <a:pt x="2693" y="1"/>
                  </a:moveTo>
                  <a:cubicBezTo>
                    <a:pt x="2572" y="1"/>
                    <a:pt x="2451" y="9"/>
                    <a:pt x="2332" y="25"/>
                  </a:cubicBezTo>
                  <a:cubicBezTo>
                    <a:pt x="2332" y="25"/>
                    <a:pt x="0" y="116"/>
                    <a:pt x="12" y="867"/>
                  </a:cubicBezTo>
                  <a:cubicBezTo>
                    <a:pt x="23" y="1617"/>
                    <a:pt x="695" y="2356"/>
                    <a:pt x="1661" y="2391"/>
                  </a:cubicBezTo>
                  <a:cubicBezTo>
                    <a:pt x="1684" y="2391"/>
                    <a:pt x="1709" y="2392"/>
                    <a:pt x="1734" y="2392"/>
                  </a:cubicBezTo>
                  <a:cubicBezTo>
                    <a:pt x="2763" y="2392"/>
                    <a:pt x="5258" y="1733"/>
                    <a:pt x="5403" y="1367"/>
                  </a:cubicBezTo>
                  <a:cubicBezTo>
                    <a:pt x="5539" y="1011"/>
                    <a:pt x="4086" y="1"/>
                    <a:pt x="26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45"/>
            <p:cNvSpPr/>
            <p:nvPr/>
          </p:nvSpPr>
          <p:spPr>
            <a:xfrm>
              <a:off x="3552930" y="-1833901"/>
              <a:ext cx="247249" cy="75436"/>
            </a:xfrm>
            <a:custGeom>
              <a:avLst/>
              <a:gdLst/>
              <a:ahLst/>
              <a:cxnLst/>
              <a:rect l="l" t="t" r="r" b="b"/>
              <a:pathLst>
                <a:path w="1901" h="580" extrusionOk="0">
                  <a:moveTo>
                    <a:pt x="1324" y="0"/>
                  </a:moveTo>
                  <a:cubicBezTo>
                    <a:pt x="925" y="0"/>
                    <a:pt x="1" y="36"/>
                    <a:pt x="81" y="367"/>
                  </a:cubicBezTo>
                  <a:cubicBezTo>
                    <a:pt x="115" y="524"/>
                    <a:pt x="363" y="580"/>
                    <a:pt x="662" y="580"/>
                  </a:cubicBezTo>
                  <a:cubicBezTo>
                    <a:pt x="1163" y="580"/>
                    <a:pt x="1808" y="425"/>
                    <a:pt x="1844" y="332"/>
                  </a:cubicBezTo>
                  <a:cubicBezTo>
                    <a:pt x="1900" y="173"/>
                    <a:pt x="1696" y="14"/>
                    <a:pt x="1503" y="3"/>
                  </a:cubicBezTo>
                  <a:cubicBezTo>
                    <a:pt x="1503" y="3"/>
                    <a:pt x="1433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45"/>
            <p:cNvSpPr/>
            <p:nvPr/>
          </p:nvSpPr>
          <p:spPr>
            <a:xfrm>
              <a:off x="3152080" y="-1539701"/>
              <a:ext cx="992767" cy="432978"/>
            </a:xfrm>
            <a:custGeom>
              <a:avLst/>
              <a:gdLst/>
              <a:ahLst/>
              <a:cxnLst/>
              <a:rect l="l" t="t" r="r" b="b"/>
              <a:pathLst>
                <a:path w="7633" h="3329" extrusionOk="0">
                  <a:moveTo>
                    <a:pt x="5010" y="0"/>
                  </a:moveTo>
                  <a:cubicBezTo>
                    <a:pt x="4959" y="0"/>
                    <a:pt x="4908" y="2"/>
                    <a:pt x="4858" y="4"/>
                  </a:cubicBezTo>
                  <a:cubicBezTo>
                    <a:pt x="3800" y="49"/>
                    <a:pt x="718" y="948"/>
                    <a:pt x="365" y="1926"/>
                  </a:cubicBezTo>
                  <a:cubicBezTo>
                    <a:pt x="1" y="2904"/>
                    <a:pt x="58" y="3086"/>
                    <a:pt x="683" y="3245"/>
                  </a:cubicBezTo>
                  <a:cubicBezTo>
                    <a:pt x="872" y="3293"/>
                    <a:pt x="1219" y="3329"/>
                    <a:pt x="1660" y="3329"/>
                  </a:cubicBezTo>
                  <a:cubicBezTo>
                    <a:pt x="2687" y="3329"/>
                    <a:pt x="4221" y="3137"/>
                    <a:pt x="5437" y="2460"/>
                  </a:cubicBezTo>
                  <a:cubicBezTo>
                    <a:pt x="7178" y="1482"/>
                    <a:pt x="7633" y="550"/>
                    <a:pt x="7178" y="413"/>
                  </a:cubicBezTo>
                  <a:cubicBezTo>
                    <a:pt x="7178" y="413"/>
                    <a:pt x="6032" y="0"/>
                    <a:pt x="5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45"/>
            <p:cNvSpPr/>
            <p:nvPr/>
          </p:nvSpPr>
          <p:spPr>
            <a:xfrm>
              <a:off x="3663613" y="-1444626"/>
              <a:ext cx="331789" cy="143979"/>
            </a:xfrm>
            <a:custGeom>
              <a:avLst/>
              <a:gdLst/>
              <a:ahLst/>
              <a:cxnLst/>
              <a:rect l="l" t="t" r="r" b="b"/>
              <a:pathLst>
                <a:path w="2551" h="1107" extrusionOk="0">
                  <a:moveTo>
                    <a:pt x="2062" y="1"/>
                  </a:moveTo>
                  <a:lnTo>
                    <a:pt x="2062" y="1"/>
                  </a:lnTo>
                  <a:cubicBezTo>
                    <a:pt x="2062" y="1"/>
                    <a:pt x="1107" y="183"/>
                    <a:pt x="526" y="501"/>
                  </a:cubicBezTo>
                  <a:cubicBezTo>
                    <a:pt x="19" y="795"/>
                    <a:pt x="0" y="1107"/>
                    <a:pt x="349" y="1107"/>
                  </a:cubicBezTo>
                  <a:cubicBezTo>
                    <a:pt x="391" y="1107"/>
                    <a:pt x="439" y="1102"/>
                    <a:pt x="493" y="1092"/>
                  </a:cubicBezTo>
                  <a:cubicBezTo>
                    <a:pt x="970" y="990"/>
                    <a:pt x="2551" y="137"/>
                    <a:pt x="2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3" name="Google Shape;4303;p45"/>
          <p:cNvGrpSpPr/>
          <p:nvPr/>
        </p:nvGrpSpPr>
        <p:grpSpPr>
          <a:xfrm rot="10800000">
            <a:off x="720244" y="163184"/>
            <a:ext cx="459715" cy="746509"/>
            <a:chOff x="-40380" y="2434052"/>
            <a:chExt cx="468190" cy="760270"/>
          </a:xfrm>
        </p:grpSpPr>
        <p:grpSp>
          <p:nvGrpSpPr>
            <p:cNvPr id="4304" name="Google Shape;4304;p45"/>
            <p:cNvGrpSpPr/>
            <p:nvPr/>
          </p:nvGrpSpPr>
          <p:grpSpPr>
            <a:xfrm>
              <a:off x="-40380" y="2434052"/>
              <a:ext cx="223565" cy="222074"/>
              <a:chOff x="-1315460" y="2736640"/>
              <a:chExt cx="412938" cy="410184"/>
            </a:xfrm>
          </p:grpSpPr>
          <p:sp>
            <p:nvSpPr>
              <p:cNvPr id="4305" name="Google Shape;4305;p45"/>
              <p:cNvSpPr/>
              <p:nvPr/>
            </p:nvSpPr>
            <p:spPr>
              <a:xfrm>
                <a:off x="-1315460" y="2736640"/>
                <a:ext cx="412938" cy="410184"/>
              </a:xfrm>
              <a:custGeom>
                <a:avLst/>
                <a:gdLst/>
                <a:ahLst/>
                <a:cxnLst/>
                <a:rect l="l" t="t" r="r" b="b"/>
                <a:pathLst>
                  <a:path w="5098" h="5064" extrusionOk="0">
                    <a:moveTo>
                      <a:pt x="3331" y="0"/>
                    </a:moveTo>
                    <a:cubicBezTo>
                      <a:pt x="3272" y="0"/>
                      <a:pt x="3216" y="14"/>
                      <a:pt x="3162" y="42"/>
                    </a:cubicBezTo>
                    <a:cubicBezTo>
                      <a:pt x="3162" y="42"/>
                      <a:pt x="0" y="1930"/>
                      <a:pt x="114" y="2647"/>
                    </a:cubicBezTo>
                    <a:cubicBezTo>
                      <a:pt x="228" y="3375"/>
                      <a:pt x="284" y="3489"/>
                      <a:pt x="614" y="3875"/>
                    </a:cubicBezTo>
                    <a:cubicBezTo>
                      <a:pt x="944" y="4262"/>
                      <a:pt x="1502" y="4864"/>
                      <a:pt x="2331" y="4978"/>
                    </a:cubicBezTo>
                    <a:cubicBezTo>
                      <a:pt x="2747" y="5035"/>
                      <a:pt x="3136" y="5063"/>
                      <a:pt x="3470" y="5063"/>
                    </a:cubicBezTo>
                    <a:cubicBezTo>
                      <a:pt x="3805" y="5063"/>
                      <a:pt x="4083" y="5035"/>
                      <a:pt x="4277" y="4978"/>
                    </a:cubicBezTo>
                    <a:cubicBezTo>
                      <a:pt x="4663" y="4864"/>
                      <a:pt x="4879" y="3591"/>
                      <a:pt x="4993" y="2817"/>
                    </a:cubicBezTo>
                    <a:cubicBezTo>
                      <a:pt x="5098" y="2101"/>
                      <a:pt x="4063" y="0"/>
                      <a:pt x="33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6" name="Google Shape;4306;p45"/>
              <p:cNvSpPr/>
              <p:nvPr/>
            </p:nvSpPr>
            <p:spPr>
              <a:xfrm>
                <a:off x="-1157997" y="2834407"/>
                <a:ext cx="184356" cy="233847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887" extrusionOk="0">
                    <a:moveTo>
                      <a:pt x="1272" y="0"/>
                    </a:moveTo>
                    <a:cubicBezTo>
                      <a:pt x="840" y="0"/>
                      <a:pt x="525" y="324"/>
                      <a:pt x="387" y="507"/>
                    </a:cubicBezTo>
                    <a:cubicBezTo>
                      <a:pt x="217" y="723"/>
                      <a:pt x="1" y="1337"/>
                      <a:pt x="331" y="1724"/>
                    </a:cubicBezTo>
                    <a:cubicBezTo>
                      <a:pt x="649" y="2098"/>
                      <a:pt x="979" y="2887"/>
                      <a:pt x="1402" y="2887"/>
                    </a:cubicBezTo>
                    <a:cubicBezTo>
                      <a:pt x="1416" y="2887"/>
                      <a:pt x="1431" y="2886"/>
                      <a:pt x="1446" y="2884"/>
                    </a:cubicBezTo>
                    <a:cubicBezTo>
                      <a:pt x="1889" y="2828"/>
                      <a:pt x="1889" y="2384"/>
                      <a:pt x="1946" y="1940"/>
                    </a:cubicBezTo>
                    <a:cubicBezTo>
                      <a:pt x="1991" y="1496"/>
                      <a:pt x="2275" y="894"/>
                      <a:pt x="2162" y="780"/>
                    </a:cubicBezTo>
                    <a:cubicBezTo>
                      <a:pt x="2162" y="780"/>
                      <a:pt x="2219" y="280"/>
                      <a:pt x="1605" y="63"/>
                    </a:cubicBezTo>
                    <a:cubicBezTo>
                      <a:pt x="1487" y="19"/>
                      <a:pt x="1376" y="0"/>
                      <a:pt x="12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07" name="Google Shape;4307;p45"/>
            <p:cNvGrpSpPr/>
            <p:nvPr/>
          </p:nvGrpSpPr>
          <p:grpSpPr>
            <a:xfrm>
              <a:off x="201351" y="2615846"/>
              <a:ext cx="226459" cy="214794"/>
              <a:chOff x="-1643426" y="2452494"/>
              <a:chExt cx="418284" cy="396738"/>
            </a:xfrm>
          </p:grpSpPr>
          <p:sp>
            <p:nvSpPr>
              <p:cNvPr id="4308" name="Google Shape;4308;p45"/>
              <p:cNvSpPr/>
              <p:nvPr/>
            </p:nvSpPr>
            <p:spPr>
              <a:xfrm>
                <a:off x="-1643426" y="2452494"/>
                <a:ext cx="418284" cy="396738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4898" extrusionOk="0">
                    <a:moveTo>
                      <a:pt x="2689" y="1"/>
                    </a:moveTo>
                    <a:cubicBezTo>
                      <a:pt x="2294" y="1"/>
                      <a:pt x="1975" y="47"/>
                      <a:pt x="1888" y="173"/>
                    </a:cubicBezTo>
                    <a:cubicBezTo>
                      <a:pt x="1888" y="173"/>
                      <a:pt x="1058" y="1447"/>
                      <a:pt x="671" y="2220"/>
                    </a:cubicBezTo>
                    <a:cubicBezTo>
                      <a:pt x="284" y="3004"/>
                      <a:pt x="0" y="3607"/>
                      <a:pt x="284" y="4051"/>
                    </a:cubicBezTo>
                    <a:cubicBezTo>
                      <a:pt x="557" y="4495"/>
                      <a:pt x="1001" y="4608"/>
                      <a:pt x="1388" y="4778"/>
                    </a:cubicBezTo>
                    <a:cubicBezTo>
                      <a:pt x="1581" y="4858"/>
                      <a:pt x="1817" y="4898"/>
                      <a:pt x="2040" y="4898"/>
                    </a:cubicBezTo>
                    <a:cubicBezTo>
                      <a:pt x="2264" y="4898"/>
                      <a:pt x="2474" y="4858"/>
                      <a:pt x="2616" y="4778"/>
                    </a:cubicBezTo>
                    <a:cubicBezTo>
                      <a:pt x="2889" y="4608"/>
                      <a:pt x="4277" y="3664"/>
                      <a:pt x="4550" y="3221"/>
                    </a:cubicBezTo>
                    <a:cubicBezTo>
                      <a:pt x="4834" y="2777"/>
                      <a:pt x="5164" y="2163"/>
                      <a:pt x="5107" y="1560"/>
                    </a:cubicBezTo>
                    <a:cubicBezTo>
                      <a:pt x="5050" y="946"/>
                      <a:pt x="5164" y="388"/>
                      <a:pt x="4550" y="229"/>
                    </a:cubicBezTo>
                    <a:cubicBezTo>
                      <a:pt x="4176" y="124"/>
                      <a:pt x="3331" y="1"/>
                      <a:pt x="2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9" name="Google Shape;4309;p45"/>
              <p:cNvSpPr/>
              <p:nvPr/>
            </p:nvSpPr>
            <p:spPr>
              <a:xfrm>
                <a:off x="-1571580" y="2577881"/>
                <a:ext cx="176013" cy="16969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2095" extrusionOk="0">
                    <a:moveTo>
                      <a:pt x="1174" y="1"/>
                    </a:moveTo>
                    <a:cubicBezTo>
                      <a:pt x="1108" y="1"/>
                      <a:pt x="1049" y="21"/>
                      <a:pt x="1001" y="69"/>
                    </a:cubicBezTo>
                    <a:cubicBezTo>
                      <a:pt x="1001" y="69"/>
                      <a:pt x="444" y="842"/>
                      <a:pt x="444" y="1115"/>
                    </a:cubicBezTo>
                    <a:cubicBezTo>
                      <a:pt x="444" y="1400"/>
                      <a:pt x="1" y="1946"/>
                      <a:pt x="398" y="2059"/>
                    </a:cubicBezTo>
                    <a:cubicBezTo>
                      <a:pt x="479" y="2083"/>
                      <a:pt x="570" y="2095"/>
                      <a:pt x="664" y="2095"/>
                    </a:cubicBezTo>
                    <a:cubicBezTo>
                      <a:pt x="1021" y="2095"/>
                      <a:pt x="1436" y="1933"/>
                      <a:pt x="1616" y="1673"/>
                    </a:cubicBezTo>
                    <a:cubicBezTo>
                      <a:pt x="1831" y="1343"/>
                      <a:pt x="2172" y="899"/>
                      <a:pt x="1945" y="569"/>
                    </a:cubicBezTo>
                    <a:cubicBezTo>
                      <a:pt x="1774" y="299"/>
                      <a:pt x="1425" y="1"/>
                      <a:pt x="11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10" name="Google Shape;4310;p45"/>
            <p:cNvGrpSpPr/>
            <p:nvPr/>
          </p:nvGrpSpPr>
          <p:grpSpPr>
            <a:xfrm>
              <a:off x="-2920" y="2733549"/>
              <a:ext cx="148663" cy="265445"/>
              <a:chOff x="-803301" y="2780542"/>
              <a:chExt cx="274590" cy="490293"/>
            </a:xfrm>
          </p:grpSpPr>
          <p:sp>
            <p:nvSpPr>
              <p:cNvPr id="4311" name="Google Shape;4311;p45"/>
              <p:cNvSpPr/>
              <p:nvPr/>
            </p:nvSpPr>
            <p:spPr>
              <a:xfrm>
                <a:off x="-803301" y="2780542"/>
                <a:ext cx="274590" cy="490293"/>
              </a:xfrm>
              <a:custGeom>
                <a:avLst/>
                <a:gdLst/>
                <a:ahLst/>
                <a:cxnLst/>
                <a:rect l="l" t="t" r="r" b="b"/>
                <a:pathLst>
                  <a:path w="3390" h="6053" extrusionOk="0">
                    <a:moveTo>
                      <a:pt x="2275" y="1"/>
                    </a:moveTo>
                    <a:cubicBezTo>
                      <a:pt x="2275" y="1"/>
                      <a:pt x="330" y="558"/>
                      <a:pt x="274" y="1172"/>
                    </a:cubicBezTo>
                    <a:cubicBezTo>
                      <a:pt x="228" y="1775"/>
                      <a:pt x="1" y="2060"/>
                      <a:pt x="57" y="2992"/>
                    </a:cubicBezTo>
                    <a:cubicBezTo>
                      <a:pt x="115" y="3936"/>
                      <a:pt x="1331" y="5937"/>
                      <a:pt x="1831" y="6051"/>
                    </a:cubicBezTo>
                    <a:cubicBezTo>
                      <a:pt x="1838" y="6052"/>
                      <a:pt x="1844" y="6053"/>
                      <a:pt x="1850" y="6053"/>
                    </a:cubicBezTo>
                    <a:cubicBezTo>
                      <a:pt x="2358" y="6053"/>
                      <a:pt x="3390" y="2002"/>
                      <a:pt x="3390" y="2002"/>
                    </a:cubicBezTo>
                    <a:lnTo>
                      <a:pt x="227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2" name="Google Shape;4312;p45"/>
              <p:cNvSpPr/>
              <p:nvPr/>
            </p:nvSpPr>
            <p:spPr>
              <a:xfrm>
                <a:off x="-748950" y="2915082"/>
                <a:ext cx="116154" cy="20371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2515" extrusionOk="0">
                    <a:moveTo>
                      <a:pt x="1274" y="0"/>
                    </a:moveTo>
                    <a:cubicBezTo>
                      <a:pt x="1274" y="0"/>
                      <a:pt x="387" y="228"/>
                      <a:pt x="273" y="672"/>
                    </a:cubicBezTo>
                    <a:cubicBezTo>
                      <a:pt x="160" y="1115"/>
                      <a:pt x="0" y="1672"/>
                      <a:pt x="217" y="2002"/>
                    </a:cubicBezTo>
                    <a:cubicBezTo>
                      <a:pt x="383" y="2243"/>
                      <a:pt x="664" y="2514"/>
                      <a:pt x="910" y="2514"/>
                    </a:cubicBezTo>
                    <a:cubicBezTo>
                      <a:pt x="1001" y="2514"/>
                      <a:pt x="1087" y="2477"/>
                      <a:pt x="1160" y="2388"/>
                    </a:cubicBezTo>
                    <a:cubicBezTo>
                      <a:pt x="1433" y="2059"/>
                      <a:pt x="1274" y="0"/>
                      <a:pt x="1274" y="0"/>
                    </a:cubicBezTo>
                    <a:close/>
                  </a:path>
                </a:pathLst>
              </a:custGeom>
              <a:solidFill>
                <a:srgbClr val="200F0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13" name="Google Shape;4313;p45"/>
            <p:cNvGrpSpPr/>
            <p:nvPr/>
          </p:nvGrpSpPr>
          <p:grpSpPr>
            <a:xfrm>
              <a:off x="202796" y="2894928"/>
              <a:ext cx="223566" cy="299394"/>
              <a:chOff x="-1090687" y="2240600"/>
              <a:chExt cx="337203" cy="451575"/>
            </a:xfrm>
          </p:grpSpPr>
          <p:sp>
            <p:nvSpPr>
              <p:cNvPr id="4314" name="Google Shape;4314;p45"/>
              <p:cNvSpPr/>
              <p:nvPr/>
            </p:nvSpPr>
            <p:spPr>
              <a:xfrm>
                <a:off x="-1090687" y="2240600"/>
                <a:ext cx="337203" cy="451575"/>
              </a:xfrm>
              <a:custGeom>
                <a:avLst/>
                <a:gdLst/>
                <a:ahLst/>
                <a:cxnLst/>
                <a:rect l="l" t="t" r="r" b="b"/>
                <a:pathLst>
                  <a:path w="4163" h="5575" extrusionOk="0">
                    <a:moveTo>
                      <a:pt x="2362" y="1"/>
                    </a:moveTo>
                    <a:cubicBezTo>
                      <a:pt x="2204" y="1"/>
                      <a:pt x="2060" y="56"/>
                      <a:pt x="1945" y="184"/>
                    </a:cubicBezTo>
                    <a:cubicBezTo>
                      <a:pt x="1945" y="184"/>
                      <a:pt x="0" y="1571"/>
                      <a:pt x="0" y="1902"/>
                    </a:cubicBezTo>
                    <a:cubicBezTo>
                      <a:pt x="0" y="2231"/>
                      <a:pt x="114" y="2948"/>
                      <a:pt x="114" y="3289"/>
                    </a:cubicBezTo>
                    <a:cubicBezTo>
                      <a:pt x="114" y="3619"/>
                      <a:pt x="443" y="4449"/>
                      <a:pt x="1001" y="4733"/>
                    </a:cubicBezTo>
                    <a:cubicBezTo>
                      <a:pt x="1519" y="4987"/>
                      <a:pt x="2607" y="5574"/>
                      <a:pt x="3113" y="5574"/>
                    </a:cubicBezTo>
                    <a:cubicBezTo>
                      <a:pt x="3152" y="5574"/>
                      <a:pt x="3187" y="5571"/>
                      <a:pt x="3219" y="5564"/>
                    </a:cubicBezTo>
                    <a:cubicBezTo>
                      <a:pt x="3663" y="5450"/>
                      <a:pt x="3878" y="4779"/>
                      <a:pt x="3935" y="3790"/>
                    </a:cubicBezTo>
                    <a:cubicBezTo>
                      <a:pt x="3992" y="2789"/>
                      <a:pt x="4163" y="1788"/>
                      <a:pt x="3822" y="1128"/>
                    </a:cubicBezTo>
                    <a:cubicBezTo>
                      <a:pt x="3568" y="611"/>
                      <a:pt x="2889" y="1"/>
                      <a:pt x="23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5" name="Google Shape;4315;p45"/>
              <p:cNvSpPr/>
              <p:nvPr/>
            </p:nvSpPr>
            <p:spPr>
              <a:xfrm>
                <a:off x="-964490" y="2319574"/>
                <a:ext cx="138186" cy="181116"/>
              </a:xfrm>
              <a:custGeom>
                <a:avLst/>
                <a:gdLst/>
                <a:ahLst/>
                <a:cxnLst/>
                <a:rect l="l" t="t" r="r" b="b"/>
                <a:pathLst>
                  <a:path w="1706" h="2236" extrusionOk="0">
                    <a:moveTo>
                      <a:pt x="1009" y="0"/>
                    </a:moveTo>
                    <a:cubicBezTo>
                      <a:pt x="953" y="0"/>
                      <a:pt x="893" y="12"/>
                      <a:pt x="831" y="40"/>
                    </a:cubicBezTo>
                    <a:cubicBezTo>
                      <a:pt x="444" y="199"/>
                      <a:pt x="103" y="540"/>
                      <a:pt x="46" y="869"/>
                    </a:cubicBezTo>
                    <a:cubicBezTo>
                      <a:pt x="0" y="1200"/>
                      <a:pt x="387" y="1973"/>
                      <a:pt x="1046" y="2200"/>
                    </a:cubicBezTo>
                    <a:cubicBezTo>
                      <a:pt x="1122" y="2225"/>
                      <a:pt x="1188" y="2236"/>
                      <a:pt x="1246" y="2236"/>
                    </a:cubicBezTo>
                    <a:cubicBezTo>
                      <a:pt x="1706" y="2236"/>
                      <a:pt x="1661" y="1543"/>
                      <a:pt x="1661" y="1200"/>
                    </a:cubicBezTo>
                    <a:cubicBezTo>
                      <a:pt x="1661" y="813"/>
                      <a:pt x="1490" y="313"/>
                      <a:pt x="1490" y="313"/>
                    </a:cubicBezTo>
                    <a:cubicBezTo>
                      <a:pt x="1490" y="313"/>
                      <a:pt x="1298" y="0"/>
                      <a:pt x="100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110D0A9-1126-44C1-BDF9-7E425B997079}"/>
              </a:ext>
            </a:extLst>
          </p:cNvPr>
          <p:cNvCxnSpPr>
            <a:cxnSpLocks/>
          </p:cNvCxnSpPr>
          <p:nvPr/>
        </p:nvCxnSpPr>
        <p:spPr>
          <a:xfrm flipV="1">
            <a:off x="2775348" y="1462088"/>
            <a:ext cx="5225653" cy="3038475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Hexagon 38">
            <a:extLst>
              <a:ext uri="{FF2B5EF4-FFF2-40B4-BE49-F238E27FC236}">
                <a16:creationId xmlns:a16="http://schemas.microsoft.com/office/drawing/2014/main" id="{B1365D2C-CEB9-4709-913A-1DF418127936}"/>
              </a:ext>
            </a:extLst>
          </p:cNvPr>
          <p:cNvSpPr/>
          <p:nvPr/>
        </p:nvSpPr>
        <p:spPr>
          <a:xfrm rot="19800000">
            <a:off x="3821906" y="3339703"/>
            <a:ext cx="767954" cy="661988"/>
          </a:xfrm>
          <a:prstGeom prst="hexagon">
            <a:avLst>
              <a:gd name="adj" fmla="val 30165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0AD12CC4-C2B4-4B09-A91E-FB2AF0240BBE}"/>
              </a:ext>
            </a:extLst>
          </p:cNvPr>
          <p:cNvSpPr/>
          <p:nvPr/>
        </p:nvSpPr>
        <p:spPr>
          <a:xfrm rot="19800000">
            <a:off x="4714875" y="2825353"/>
            <a:ext cx="767954" cy="661988"/>
          </a:xfrm>
          <a:prstGeom prst="hexagon">
            <a:avLst>
              <a:gd name="adj" fmla="val 30165"/>
              <a:gd name="vf" fmla="val 115470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41" name="Hexagon 40">
            <a:extLst>
              <a:ext uri="{FF2B5EF4-FFF2-40B4-BE49-F238E27FC236}">
                <a16:creationId xmlns:a16="http://schemas.microsoft.com/office/drawing/2014/main" id="{09366E70-DE22-4C3E-BC4A-062199A1E8DB}"/>
              </a:ext>
            </a:extLst>
          </p:cNvPr>
          <p:cNvSpPr/>
          <p:nvPr/>
        </p:nvSpPr>
        <p:spPr>
          <a:xfrm rot="19800000">
            <a:off x="5607844" y="2311003"/>
            <a:ext cx="767954" cy="661988"/>
          </a:xfrm>
          <a:prstGeom prst="hexagon">
            <a:avLst>
              <a:gd name="adj" fmla="val 30165"/>
              <a:gd name="vf" fmla="val 11547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42" name="Hexagon 41">
            <a:extLst>
              <a:ext uri="{FF2B5EF4-FFF2-40B4-BE49-F238E27FC236}">
                <a16:creationId xmlns:a16="http://schemas.microsoft.com/office/drawing/2014/main" id="{84493BDF-72A7-4E0C-84AC-C66B0E349B48}"/>
              </a:ext>
            </a:extLst>
          </p:cNvPr>
          <p:cNvSpPr/>
          <p:nvPr/>
        </p:nvSpPr>
        <p:spPr>
          <a:xfrm rot="19800000">
            <a:off x="6502004" y="1796653"/>
            <a:ext cx="767953" cy="661988"/>
          </a:xfrm>
          <a:prstGeom prst="hexagon">
            <a:avLst>
              <a:gd name="adj" fmla="val 30165"/>
              <a:gd name="vf" fmla="val 115470"/>
            </a:avLst>
          </a:prstGeom>
          <a:solidFill>
            <a:srgbClr val="62C5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43" name="Isosceles Triangle 51">
            <a:extLst>
              <a:ext uri="{FF2B5EF4-FFF2-40B4-BE49-F238E27FC236}">
                <a16:creationId xmlns:a16="http://schemas.microsoft.com/office/drawing/2014/main" id="{A233037D-B0B4-4098-BE35-D0FEC4D037FA}"/>
              </a:ext>
            </a:extLst>
          </p:cNvPr>
          <p:cNvSpPr/>
          <p:nvPr/>
        </p:nvSpPr>
        <p:spPr>
          <a:xfrm>
            <a:off x="6769894" y="2038350"/>
            <a:ext cx="242888" cy="17859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1013" dirty="0"/>
          </a:p>
        </p:txBody>
      </p:sp>
      <p:sp>
        <p:nvSpPr>
          <p:cNvPr id="44" name="Rounded Rectangle 6">
            <a:extLst>
              <a:ext uri="{FF2B5EF4-FFF2-40B4-BE49-F238E27FC236}">
                <a16:creationId xmlns:a16="http://schemas.microsoft.com/office/drawing/2014/main" id="{BEE81E07-CE41-4F39-B6D6-991449BB33F0}"/>
              </a:ext>
            </a:extLst>
          </p:cNvPr>
          <p:cNvSpPr/>
          <p:nvPr/>
        </p:nvSpPr>
        <p:spPr>
          <a:xfrm>
            <a:off x="5873353" y="2532460"/>
            <a:ext cx="251222" cy="255984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1013" dirty="0"/>
          </a:p>
        </p:txBody>
      </p:sp>
      <p:sp>
        <p:nvSpPr>
          <p:cNvPr id="45" name="Teardrop 1">
            <a:extLst>
              <a:ext uri="{FF2B5EF4-FFF2-40B4-BE49-F238E27FC236}">
                <a16:creationId xmlns:a16="http://schemas.microsoft.com/office/drawing/2014/main" id="{3D55513B-F4C9-498E-B926-863202B774A0}"/>
              </a:ext>
            </a:extLst>
          </p:cNvPr>
          <p:cNvSpPr/>
          <p:nvPr/>
        </p:nvSpPr>
        <p:spPr>
          <a:xfrm rot="18805991">
            <a:off x="4973836" y="3011686"/>
            <a:ext cx="273844" cy="270272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1013" dirty="0">
              <a:solidFill>
                <a:schemeClr val="tx1"/>
              </a:solidFill>
            </a:endParaRP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0541583C-9395-44A4-B927-875A509B2675}"/>
              </a:ext>
            </a:extLst>
          </p:cNvPr>
          <p:cNvSpPr/>
          <p:nvPr/>
        </p:nvSpPr>
        <p:spPr>
          <a:xfrm>
            <a:off x="4090987" y="3574257"/>
            <a:ext cx="252413" cy="19288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1013" dirty="0"/>
          </a:p>
        </p:txBody>
      </p:sp>
      <p:grpSp>
        <p:nvGrpSpPr>
          <p:cNvPr id="47" name="Group 17"/>
          <p:cNvGrpSpPr>
            <a:grpSpLocks/>
          </p:cNvGrpSpPr>
          <p:nvPr/>
        </p:nvGrpSpPr>
        <p:grpSpPr bwMode="auto">
          <a:xfrm>
            <a:off x="1763317" y="2938673"/>
            <a:ext cx="3058715" cy="1013906"/>
            <a:chOff x="-2707421" y="2658731"/>
            <a:chExt cx="9257396" cy="180349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38D4D2B-4FEA-4FD3-A6CD-AE266339E5B3}"/>
                </a:ext>
              </a:extLst>
            </p:cNvPr>
            <p:cNvSpPr txBox="1"/>
            <p:nvPr/>
          </p:nvSpPr>
          <p:spPr>
            <a:xfrm>
              <a:off x="-750720" y="2658731"/>
              <a:ext cx="7300695" cy="49271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o-RO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eorgia" panose="02040502050405020303" pitchFamily="18" charset="0"/>
                </a:rPr>
                <a:t>Consiliere și orientare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35DB898-B58C-45FF-A13C-6C685E2979EF}"/>
                </a:ext>
              </a:extLst>
            </p:cNvPr>
            <p:cNvSpPr txBox="1"/>
            <p:nvPr/>
          </p:nvSpPr>
          <p:spPr>
            <a:xfrm>
              <a:off x="-2707421" y="3641036"/>
              <a:ext cx="6533147" cy="821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o-RO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eorgia" panose="02040502050405020303" pitchFamily="18" charset="0"/>
                </a:rPr>
                <a:t>Consiliere și dezvoltare personală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E56BC125-F404-450F-ADB0-19CF8AE784A8}"/>
              </a:ext>
            </a:extLst>
          </p:cNvPr>
          <p:cNvSpPr txBox="1"/>
          <p:nvPr/>
        </p:nvSpPr>
        <p:spPr>
          <a:xfrm>
            <a:off x="1770757" y="2171852"/>
            <a:ext cx="3870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altLang="ko-KR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CPPE</a:t>
            </a:r>
            <a:endParaRPr lang="en-US" altLang="ko-KR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8043B30-8EEA-4332-A00F-611A8A12AE6E}"/>
              </a:ext>
            </a:extLst>
          </p:cNvPr>
          <p:cNvSpPr txBox="1"/>
          <p:nvPr/>
        </p:nvSpPr>
        <p:spPr>
          <a:xfrm>
            <a:off x="4954191" y="1479437"/>
            <a:ext cx="1900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Palatul și cluburile copiilor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75B53D4-842A-4E53-9529-1C16FB1A2F29}"/>
              </a:ext>
            </a:extLst>
          </p:cNvPr>
          <p:cNvSpPr txBox="1"/>
          <p:nvPr/>
        </p:nvSpPr>
        <p:spPr>
          <a:xfrm>
            <a:off x="3280512" y="4235602"/>
            <a:ext cx="1818084" cy="276999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Diriginți gimnaziu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38E9A7-62A5-441E-9AED-8C4362090F3A}"/>
              </a:ext>
            </a:extLst>
          </p:cNvPr>
          <p:cNvSpPr txBox="1"/>
          <p:nvPr/>
        </p:nvSpPr>
        <p:spPr>
          <a:xfrm>
            <a:off x="4421981" y="3670310"/>
            <a:ext cx="1747838" cy="276999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Diriginți liceu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8BAC81-66FC-4C2D-9946-9F641792C485}"/>
              </a:ext>
            </a:extLst>
          </p:cNvPr>
          <p:cNvSpPr txBox="1"/>
          <p:nvPr/>
        </p:nvSpPr>
        <p:spPr>
          <a:xfrm>
            <a:off x="5607844" y="3216683"/>
            <a:ext cx="898922" cy="276999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CPPE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F3E112-F5D2-4620-9E87-4EB81C76F6A1}"/>
              </a:ext>
            </a:extLst>
          </p:cNvPr>
          <p:cNvSpPr txBox="1"/>
          <p:nvPr/>
        </p:nvSpPr>
        <p:spPr>
          <a:xfrm>
            <a:off x="6356748" y="2678996"/>
            <a:ext cx="1291828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Directori,</a:t>
            </a:r>
          </a:p>
          <a:p>
            <a:pPr algn="ctr">
              <a:defRPr/>
            </a:pPr>
            <a:r>
              <a:rPr lang="ro-RO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profesori PC/CC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6" name="Down Arrow 55"/>
          <p:cNvSpPr/>
          <p:nvPr/>
        </p:nvSpPr>
        <p:spPr>
          <a:xfrm>
            <a:off x="5022057" y="3498057"/>
            <a:ext cx="216694" cy="235744"/>
          </a:xfrm>
          <a:prstGeom prst="downArrow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57" name="Down Arrow 56"/>
          <p:cNvSpPr/>
          <p:nvPr/>
        </p:nvSpPr>
        <p:spPr>
          <a:xfrm>
            <a:off x="4126707" y="4040982"/>
            <a:ext cx="216694" cy="23574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58" name="Down Arrow 57"/>
          <p:cNvSpPr/>
          <p:nvPr/>
        </p:nvSpPr>
        <p:spPr>
          <a:xfrm>
            <a:off x="5904310" y="3011091"/>
            <a:ext cx="216694" cy="235744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59" name="Down Arrow 58"/>
          <p:cNvSpPr/>
          <p:nvPr/>
        </p:nvSpPr>
        <p:spPr>
          <a:xfrm>
            <a:off x="6798469" y="2489598"/>
            <a:ext cx="216694" cy="235744"/>
          </a:xfrm>
          <a:prstGeom prst="downArrow">
            <a:avLst/>
          </a:prstGeom>
          <a:solidFill>
            <a:srgbClr val="62C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2647" y="254632"/>
            <a:ext cx="8679898" cy="440644"/>
          </a:xfrm>
        </p:spPr>
        <p:txBody>
          <a:bodyPr/>
          <a:lstStyle/>
          <a:p>
            <a:r>
              <a:rPr lang="ro-RO" sz="2400" b="1" dirty="0">
                <a:solidFill>
                  <a:srgbClr val="FF0000"/>
                </a:solidFill>
              </a:rPr>
              <a:t>Exemple de activități de cerc pedagogic</a:t>
            </a:r>
          </a:p>
          <a:p>
            <a:r>
              <a:rPr lang="ro-RO" sz="2400" b="1" dirty="0">
                <a:solidFill>
                  <a:srgbClr val="FF0000"/>
                </a:solidFill>
              </a:rPr>
              <a:t>2025-2026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0828102-18BA-4FD7-B0E3-6B5CBAC9002D}"/>
              </a:ext>
            </a:extLst>
          </p:cNvPr>
          <p:cNvSpPr txBox="1">
            <a:spLocks/>
          </p:cNvSpPr>
          <p:nvPr/>
        </p:nvSpPr>
        <p:spPr>
          <a:xfrm>
            <a:off x="7466323" y="2667478"/>
            <a:ext cx="1527455" cy="216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Name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C83C7B1-63EE-4EEC-86B5-72D06007044A}"/>
              </a:ext>
            </a:extLst>
          </p:cNvPr>
          <p:cNvSpPr txBox="1">
            <a:spLocks/>
          </p:cNvSpPr>
          <p:nvPr/>
        </p:nvSpPr>
        <p:spPr>
          <a:xfrm>
            <a:off x="1979248" y="4422478"/>
            <a:ext cx="1527455" cy="216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200" dirty="0">
                <a:solidFill>
                  <a:schemeClr val="bg1"/>
                </a:solidFill>
                <a:cs typeface="Arial" pitchFamily="34" charset="0"/>
              </a:rPr>
              <a:t>Proiecte naționale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8D8A14B-246C-4138-B743-1FA3F9A651F6}"/>
              </a:ext>
            </a:extLst>
          </p:cNvPr>
          <p:cNvSpPr txBox="1">
            <a:spLocks/>
          </p:cNvSpPr>
          <p:nvPr/>
        </p:nvSpPr>
        <p:spPr>
          <a:xfrm>
            <a:off x="599846" y="1082650"/>
            <a:ext cx="2784228" cy="460857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o-RO" altLang="ko-KR" sz="1500" b="1" dirty="0">
              <a:solidFill>
                <a:srgbClr val="FF0000"/>
              </a:solidFill>
            </a:endParaRPr>
          </a:p>
          <a:p>
            <a:pPr algn="l"/>
            <a:r>
              <a:rPr lang="ro-RO" altLang="ko-KR" sz="1500" b="1" dirty="0">
                <a:solidFill>
                  <a:srgbClr val="FF0000"/>
                </a:solidFill>
              </a:rPr>
              <a:t>Familia, prima școală</a:t>
            </a:r>
          </a:p>
          <a:p>
            <a:pPr algn="l"/>
            <a:endParaRPr lang="ro-RO" altLang="ko-KR" sz="1500" b="1" dirty="0">
              <a:solidFill>
                <a:srgbClr val="FF0000"/>
              </a:solidFill>
            </a:endParaRPr>
          </a:p>
          <a:p>
            <a:pPr algn="l"/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ACA223F-41C5-AB05-84E0-1D7F36394FCD}"/>
              </a:ext>
            </a:extLst>
          </p:cNvPr>
          <p:cNvSpPr txBox="1">
            <a:spLocks/>
          </p:cNvSpPr>
          <p:nvPr/>
        </p:nvSpPr>
        <p:spPr>
          <a:xfrm>
            <a:off x="4988966" y="1323769"/>
            <a:ext cx="3328416" cy="124798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-RO" altLang="ko-KR" sz="1500" b="1" dirty="0">
                <a:solidFill>
                  <a:srgbClr val="FF0000"/>
                </a:solidFill>
              </a:rPr>
              <a:t>Repere metodologice clasa a XII-a</a:t>
            </a:r>
          </a:p>
          <a:p>
            <a:pPr algn="l"/>
            <a:r>
              <a:rPr lang="ro-RO" altLang="ko-KR" sz="1500" b="1" dirty="0">
                <a:solidFill>
                  <a:srgbClr val="FF0000"/>
                </a:solidFill>
              </a:rPr>
              <a:t>Consiliere și orientare – comisia diriginților liceu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C2E5921-5D2E-9E85-5519-C29BA0E089CB}"/>
              </a:ext>
            </a:extLst>
          </p:cNvPr>
          <p:cNvSpPr txBox="1">
            <a:spLocks/>
          </p:cNvSpPr>
          <p:nvPr/>
        </p:nvSpPr>
        <p:spPr>
          <a:xfrm>
            <a:off x="599845" y="1484986"/>
            <a:ext cx="2699310" cy="5998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o-RO" altLang="ko-KR" sz="1500" b="1" dirty="0">
              <a:solidFill>
                <a:srgbClr val="FF0000"/>
              </a:solidFill>
            </a:endParaRPr>
          </a:p>
          <a:p>
            <a:pPr algn="l"/>
            <a:endParaRPr lang="ro-RO" altLang="ko-KR" sz="1500" b="1" dirty="0">
              <a:solidFill>
                <a:srgbClr val="FF0000"/>
              </a:solidFill>
            </a:endParaRPr>
          </a:p>
          <a:p>
            <a:pPr algn="l"/>
            <a:r>
              <a:rPr lang="ro-RO" altLang="ko-KR" sz="1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Prevenirea comportamentelor de risc</a:t>
            </a:r>
          </a:p>
          <a:p>
            <a:pPr algn="l"/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EB3E5298-6E24-C12E-9AE4-7D2562407F71}"/>
              </a:ext>
            </a:extLst>
          </p:cNvPr>
          <p:cNvSpPr txBox="1">
            <a:spLocks/>
          </p:cNvSpPr>
          <p:nvPr/>
        </p:nvSpPr>
        <p:spPr>
          <a:xfrm>
            <a:off x="5157216" y="3426948"/>
            <a:ext cx="3269894" cy="53509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-RO" altLang="ko-KR" sz="1500" b="1" dirty="0">
                <a:solidFill>
                  <a:srgbClr val="FF0000"/>
                </a:solidFill>
              </a:rPr>
              <a:t>Decizii la vârsta indeciziilor</a:t>
            </a:r>
          </a:p>
          <a:p>
            <a:pPr algn="l"/>
            <a:r>
              <a:rPr lang="ro-RO" altLang="ko-KR" sz="1500" b="1" dirty="0">
                <a:solidFill>
                  <a:srgbClr val="FF0000"/>
                </a:solidFill>
              </a:rPr>
              <a:t>Educație antidrog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AAC9520-9E2A-2B66-8AE8-C5EC895DEAF8}"/>
              </a:ext>
            </a:extLst>
          </p:cNvPr>
          <p:cNvSpPr txBox="1">
            <a:spLocks/>
          </p:cNvSpPr>
          <p:nvPr/>
        </p:nvSpPr>
        <p:spPr>
          <a:xfrm>
            <a:off x="526694" y="2883478"/>
            <a:ext cx="3284525" cy="510757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-RO" altLang="ko-KR" sz="1500" b="1" dirty="0">
                <a:solidFill>
                  <a:srgbClr val="FF0000"/>
                </a:solidFill>
              </a:rPr>
              <a:t>Valori europene, valori culturale</a:t>
            </a:r>
          </a:p>
          <a:p>
            <a:pPr algn="l"/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4" name="TextBox 56">
            <a:extLst>
              <a:ext uri="{FF2B5EF4-FFF2-40B4-BE49-F238E27FC236}">
                <a16:creationId xmlns:a16="http://schemas.microsoft.com/office/drawing/2014/main" id="{1D49F01C-994F-4AE8-FE88-2062F5849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101" y="4698541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144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63974" y="180388"/>
            <a:ext cx="7408901" cy="422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ro-RO" altLang="en-US" sz="2500" dirty="0"/>
              <a:t>CPPE - Coordonatorul de proiecte și programe </a:t>
            </a:r>
            <a:r>
              <a:rPr lang="ro-RO" altLang="en-US" sz="1600" dirty="0"/>
              <a:t>educative </a:t>
            </a:r>
            <a:br>
              <a:rPr lang="ro-RO" altLang="en-US" sz="1600" dirty="0"/>
            </a:br>
            <a:r>
              <a:rPr lang="ro-RO" altLang="en-US" sz="1600" dirty="0"/>
              <a:t>școlare și extrașcolare – </a:t>
            </a:r>
            <a:r>
              <a:rPr lang="ro-RO" altLang="en-US" sz="1600" dirty="0">
                <a:solidFill>
                  <a:srgbClr val="FF0000"/>
                </a:solidFill>
              </a:rPr>
              <a:t>ROFUIP/2024, art.60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001462" y="572907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1350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ltGray">
          <a:xfrm rot="5400000" flipH="1">
            <a:off x="243379" y="1578391"/>
            <a:ext cx="3024187" cy="2946797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5" y="10769"/>
                  <a:pt x="10855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750">
              <a:solidFill>
                <a:srgbClr val="0070C0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993250" y="3840106"/>
            <a:ext cx="3314700" cy="381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altLang="en-US" sz="1350" b="1" dirty="0">
                <a:solidFill>
                  <a:srgbClr val="0070C0"/>
                </a:solidFill>
              </a:rPr>
              <a:t>Poate fi remunerat din fonduri extrabugetare</a:t>
            </a:r>
            <a:endParaRPr lang="en-US" altLang="en-US" sz="1350" b="1" dirty="0">
              <a:solidFill>
                <a:srgbClr val="0070C0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364724" y="3219789"/>
            <a:ext cx="3314700" cy="381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altLang="en-US" sz="1350" b="1">
                <a:solidFill>
                  <a:srgbClr val="0070C0"/>
                </a:solidFill>
              </a:rPr>
              <a:t>Atribuții în funcție de specificul școlii</a:t>
            </a:r>
            <a:endParaRPr lang="en-US" altLang="en-US" sz="1350" b="1">
              <a:solidFill>
                <a:srgbClr val="0070C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>
            <a:off x="3455212" y="2610190"/>
            <a:ext cx="3314700" cy="381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altLang="en-US" sz="1350" b="1" dirty="0">
                <a:solidFill>
                  <a:srgbClr val="0070C0"/>
                </a:solidFill>
              </a:rPr>
              <a:t>Concordanță cu strategiile/prioritățile naționale E FNF</a:t>
            </a:r>
            <a:endParaRPr lang="en-US" altLang="en-US" sz="1350" b="1" dirty="0">
              <a:solidFill>
                <a:srgbClr val="0070C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>
            <a:off x="3351703" y="1970746"/>
            <a:ext cx="3314700" cy="381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altLang="en-US" sz="1350" b="1">
                <a:solidFill>
                  <a:srgbClr val="0070C0"/>
                </a:solidFill>
              </a:rPr>
              <a:t>Coordonează activitatea educativă</a:t>
            </a:r>
            <a:endParaRPr lang="en-US" altLang="en-US" sz="1350" b="1">
              <a:solidFill>
                <a:srgbClr val="0070C0"/>
              </a:solidFill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gray">
          <a:xfrm>
            <a:off x="2950386" y="1381464"/>
            <a:ext cx="3819526" cy="381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altLang="en-US" sz="1350" b="1">
                <a:solidFill>
                  <a:srgbClr val="0070C0"/>
                </a:solidFill>
              </a:rPr>
              <a:t>T</a:t>
            </a:r>
            <a:r>
              <a:rPr lang="en-US" altLang="en-US" sz="1350" b="1">
                <a:solidFill>
                  <a:srgbClr val="0070C0"/>
                </a:solidFill>
              </a:rPr>
              <a:t>itular, propus de </a:t>
            </a:r>
            <a:r>
              <a:rPr lang="ro-RO" altLang="en-US" sz="1350" b="1">
                <a:solidFill>
                  <a:srgbClr val="0070C0"/>
                </a:solidFill>
              </a:rPr>
              <a:t>CP </a:t>
            </a:r>
            <a:r>
              <a:rPr lang="en-US" altLang="en-US" sz="1350" b="1">
                <a:solidFill>
                  <a:srgbClr val="0070C0"/>
                </a:solidFill>
              </a:rPr>
              <a:t>și aprobat de către </a:t>
            </a:r>
            <a:r>
              <a:rPr lang="ro-RO" altLang="en-US" sz="1350" b="1">
                <a:solidFill>
                  <a:srgbClr val="0070C0"/>
                </a:solidFill>
              </a:rPr>
              <a:t>CA</a:t>
            </a:r>
            <a:endParaRPr lang="en-US" altLang="en-US" sz="1350" b="1">
              <a:solidFill>
                <a:srgbClr val="0070C0"/>
              </a:solidFill>
            </a:endParaRP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2712262" y="1380196"/>
            <a:ext cx="290880" cy="421990"/>
            <a:chOff x="2078" y="1296"/>
            <a:chExt cx="1644" cy="2385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2253" y="1662"/>
              <a:ext cx="1468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2254" y="1296"/>
              <a:ext cx="1468" cy="238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2334" y="1663"/>
              <a:ext cx="1097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337" y="1296"/>
              <a:ext cx="1096" cy="2385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3112311" y="1970746"/>
            <a:ext cx="290880" cy="421990"/>
            <a:chOff x="2078" y="1296"/>
            <a:chExt cx="1644" cy="2385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gray">
            <a:xfrm>
              <a:off x="2253" y="1662"/>
              <a:ext cx="1468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gray">
            <a:xfrm>
              <a:off x="2254" y="1296"/>
              <a:ext cx="1468" cy="238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gray">
            <a:xfrm>
              <a:off x="2334" y="1663"/>
              <a:ext cx="1097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337" y="1296"/>
              <a:ext cx="1096" cy="2385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3226611" y="2599395"/>
            <a:ext cx="290880" cy="421990"/>
            <a:chOff x="2078" y="1296"/>
            <a:chExt cx="1644" cy="2385"/>
          </a:xfrm>
        </p:grpSpPr>
        <p:sp>
          <p:nvSpPr>
            <p:cNvPr id="27" name="Oval 2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gray">
            <a:xfrm>
              <a:off x="2253" y="1662"/>
              <a:ext cx="1468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gray">
            <a:xfrm>
              <a:off x="2254" y="1296"/>
              <a:ext cx="1468" cy="238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gray">
            <a:xfrm>
              <a:off x="2334" y="1663"/>
              <a:ext cx="1097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gray">
            <a:xfrm>
              <a:off x="2337" y="1296"/>
              <a:ext cx="1096" cy="238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</p:grpSp>
      <p:grpSp>
        <p:nvGrpSpPr>
          <p:cNvPr id="33" name="Group 32"/>
          <p:cNvGrpSpPr>
            <a:grpSpLocks/>
          </p:cNvGrpSpPr>
          <p:nvPr/>
        </p:nvGrpSpPr>
        <p:grpSpPr bwMode="auto">
          <a:xfrm>
            <a:off x="3112311" y="3228046"/>
            <a:ext cx="290880" cy="421990"/>
            <a:chOff x="2078" y="1296"/>
            <a:chExt cx="1644" cy="2385"/>
          </a:xfrm>
        </p:grpSpPr>
        <p:sp>
          <p:nvSpPr>
            <p:cNvPr id="34" name="Oval 3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gray">
            <a:xfrm>
              <a:off x="2253" y="1662"/>
              <a:ext cx="1468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gray">
            <a:xfrm>
              <a:off x="2254" y="1296"/>
              <a:ext cx="1468" cy="238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gray">
            <a:xfrm>
              <a:off x="2334" y="1663"/>
              <a:ext cx="1097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gray">
            <a:xfrm>
              <a:off x="2337" y="1296"/>
              <a:ext cx="1096" cy="2385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2769412" y="3809071"/>
            <a:ext cx="288828" cy="421990"/>
            <a:chOff x="2078" y="1296"/>
            <a:chExt cx="1749" cy="2385"/>
          </a:xfrm>
        </p:grpSpPr>
        <p:sp>
          <p:nvSpPr>
            <p:cNvPr id="41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gray">
            <a:xfrm>
              <a:off x="2251" y="1662"/>
              <a:ext cx="1573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gray">
            <a:xfrm>
              <a:off x="2254" y="1296"/>
              <a:ext cx="1573" cy="238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gray">
            <a:xfrm>
              <a:off x="2338" y="1663"/>
              <a:ext cx="1096" cy="16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gray">
            <a:xfrm>
              <a:off x="2337" y="1296"/>
              <a:ext cx="1096" cy="2385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</p:grpSp>
      <p:grpSp>
        <p:nvGrpSpPr>
          <p:cNvPr id="53" name="Group 39"/>
          <p:cNvGrpSpPr>
            <a:grpSpLocks/>
          </p:cNvGrpSpPr>
          <p:nvPr/>
        </p:nvGrpSpPr>
        <p:grpSpPr bwMode="auto">
          <a:xfrm>
            <a:off x="2248173" y="4266248"/>
            <a:ext cx="288828" cy="421990"/>
            <a:chOff x="2078" y="1296"/>
            <a:chExt cx="1749" cy="2385"/>
          </a:xfrm>
          <a:solidFill>
            <a:srgbClr val="7030A0"/>
          </a:solidFill>
        </p:grpSpPr>
        <p:sp>
          <p:nvSpPr>
            <p:cNvPr id="54" name="Oval 5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gray">
            <a:xfrm>
              <a:off x="2251" y="1662"/>
              <a:ext cx="1573" cy="165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gray">
            <a:xfrm>
              <a:off x="2254" y="1296"/>
              <a:ext cx="1573" cy="238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gray">
            <a:xfrm>
              <a:off x="2338" y="1663"/>
              <a:ext cx="1096" cy="1651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sz="750">
                <a:solidFill>
                  <a:srgbClr val="0070C0"/>
                </a:solidFill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gray">
            <a:xfrm>
              <a:off x="2337" y="1296"/>
              <a:ext cx="1096" cy="238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>
                <a:solidFill>
                  <a:srgbClr val="0070C0"/>
                </a:solidFill>
              </a:endParaRPr>
            </a:p>
          </p:txBody>
        </p:sp>
      </p:grpSp>
      <p:sp>
        <p:nvSpPr>
          <p:cNvPr id="60" name="AutoShape 6"/>
          <p:cNvSpPr>
            <a:spLocks noChangeArrowheads="1"/>
          </p:cNvSpPr>
          <p:nvPr/>
        </p:nvSpPr>
        <p:spPr bwMode="gray">
          <a:xfrm>
            <a:off x="2553847" y="4370445"/>
            <a:ext cx="3314700" cy="381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sz="1400" b="1" dirty="0">
                <a:solidFill>
                  <a:srgbClr val="0070C0"/>
                </a:solidFill>
              </a:rPr>
              <a:t>Preia </a:t>
            </a:r>
            <a:r>
              <a:rPr lang="it-IT" sz="1400" b="1" dirty="0">
                <a:solidFill>
                  <a:srgbClr val="0070C0"/>
                </a:solidFill>
              </a:rPr>
              <a:t>atribuțiile coordonatorului pentru proiecte educaționale europene</a:t>
            </a:r>
            <a:r>
              <a:rPr lang="ro-RO" sz="1400" b="1" dirty="0">
                <a:solidFill>
                  <a:srgbClr val="0070C0"/>
                </a:solidFill>
              </a:rPr>
              <a:t> </a:t>
            </a:r>
            <a:endParaRPr lang="en-US" sz="1400" b="1" dirty="0">
              <a:solidFill>
                <a:srgbClr val="0070C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o-RO" sz="1400" b="1" dirty="0">
                <a:solidFill>
                  <a:srgbClr val="0070C0"/>
                </a:solidFill>
              </a:rPr>
              <a:t>(</a:t>
            </a:r>
            <a:r>
              <a:rPr lang="en-US" sz="1400" b="1" dirty="0">
                <a:solidFill>
                  <a:srgbClr val="0070C0"/>
                </a:solidFill>
              </a:rPr>
              <a:t>&lt; 3 </a:t>
            </a:r>
            <a:r>
              <a:rPr lang="en-US" sz="1400" b="1" dirty="0" err="1">
                <a:solidFill>
                  <a:srgbClr val="0070C0"/>
                </a:solidFill>
              </a:rPr>
              <a:t>proiecte</a:t>
            </a:r>
            <a:r>
              <a:rPr lang="en-US" sz="1400" b="1" dirty="0">
                <a:solidFill>
                  <a:srgbClr val="0070C0"/>
                </a:solidFill>
              </a:rPr>
              <a:t>)</a:t>
            </a:r>
            <a:r>
              <a:rPr lang="it-IT" sz="1400" b="1" dirty="0">
                <a:solidFill>
                  <a:srgbClr val="0070C0"/>
                </a:solidFill>
              </a:rPr>
              <a:t> </a:t>
            </a:r>
            <a:endParaRPr lang="en-US" altLang="en-US" sz="1350" b="1" dirty="0">
              <a:solidFill>
                <a:srgbClr val="0070C0"/>
              </a:solidFill>
            </a:endParaRPr>
          </a:p>
        </p:txBody>
      </p:sp>
      <p:sp>
        <p:nvSpPr>
          <p:cNvPr id="3" name="TextBox 56">
            <a:extLst>
              <a:ext uri="{FF2B5EF4-FFF2-40B4-BE49-F238E27FC236}">
                <a16:creationId xmlns:a16="http://schemas.microsoft.com/office/drawing/2014/main" id="{376554BE-B53B-ECA2-0854-007EE7747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101" y="4692147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8456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69926" y="648540"/>
            <a:ext cx="8367711" cy="4382689"/>
            <a:chOff x="-395" y="805"/>
            <a:chExt cx="7028" cy="3681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7C16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750">
                <a:solidFill>
                  <a:schemeClr val="tx1"/>
                </a:solidFill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gray">
            <a:xfrm rot="-1543677">
              <a:off x="2736" y="172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 rot="-1543677">
              <a:off x="1824" y="35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gray">
            <a:xfrm rot="-1543677">
              <a:off x="3456" y="312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gray">
            <a:xfrm rot="-1543677">
              <a:off x="1064" y="298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gray">
            <a:xfrm>
              <a:off x="2688" y="1200"/>
              <a:ext cx="720" cy="6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gray">
            <a:xfrm>
              <a:off x="624" y="2618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1729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gray">
            <a:xfrm>
              <a:off x="3361" y="2592"/>
              <a:ext cx="719" cy="6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 b="1">
                <a:solidFill>
                  <a:schemeClr val="tx1"/>
                </a:solidFill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-395" y="3323"/>
              <a:ext cx="1839" cy="1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sz="1400" b="1" dirty="0">
                  <a:solidFill>
                    <a:srgbClr val="0070C0"/>
                  </a:solidFill>
                </a:rPr>
                <a:t>Inițiază și susține colaborarea unității de învățământ cu unitățile de educație extrașcolară din localitate/județ; </a:t>
              </a:r>
              <a:endParaRPr lang="en-US" altLang="en-US" sz="180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2457" y="805"/>
              <a:ext cx="3911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sz="1400" b="1" dirty="0" err="1">
                  <a:solidFill>
                    <a:srgbClr val="0070C0"/>
                  </a:solidFill>
                </a:rPr>
                <a:t>A</a:t>
              </a:r>
              <a:r>
                <a:rPr lang="en-US" sz="1400" b="1" dirty="0" err="1">
                  <a:solidFill>
                    <a:srgbClr val="0070C0"/>
                  </a:solidFill>
                </a:rPr>
                <a:t>vizează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planificarea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activităţilor</a:t>
              </a:r>
              <a:r>
                <a:rPr lang="en-US" sz="1400" b="1" dirty="0">
                  <a:solidFill>
                    <a:srgbClr val="0070C0"/>
                  </a:solidFill>
                </a:rPr>
                <a:t> din </a:t>
              </a:r>
              <a:r>
                <a:rPr lang="en-US" sz="1400" b="1" dirty="0" err="1">
                  <a:solidFill>
                    <a:srgbClr val="0070C0"/>
                  </a:solidFill>
                </a:rPr>
                <a:t>cadrul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endParaRPr lang="ro-RO" sz="1400" b="1" dirty="0">
                <a:solidFill>
                  <a:srgbClr val="0070C0"/>
                </a:solidFill>
              </a:endParaRP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sz="1400" b="1" dirty="0" err="1">
                  <a:solidFill>
                    <a:srgbClr val="0070C0"/>
                  </a:solidFill>
                </a:rPr>
                <a:t>programului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activităţilor</a:t>
              </a:r>
              <a:r>
                <a:rPr lang="en-US" sz="1400" b="1" dirty="0">
                  <a:solidFill>
                    <a:srgbClr val="0070C0"/>
                  </a:solidFill>
                </a:rPr>
                <a:t> educative ale </a:t>
              </a:r>
              <a:r>
                <a:rPr lang="en-US" sz="1400" b="1" dirty="0" err="1">
                  <a:solidFill>
                    <a:srgbClr val="0070C0"/>
                  </a:solidFill>
                </a:rPr>
                <a:t>clasei</a:t>
              </a:r>
              <a:r>
                <a:rPr lang="en-US" sz="1400" b="1" dirty="0">
                  <a:solidFill>
                    <a:srgbClr val="0070C0"/>
                  </a:solidFill>
                </a:rPr>
                <a:t>/</a:t>
              </a:r>
              <a:r>
                <a:rPr lang="en-US" sz="1400" b="1" dirty="0" err="1">
                  <a:solidFill>
                    <a:srgbClr val="0070C0"/>
                  </a:solidFill>
                </a:rPr>
                <a:t>grupei</a:t>
              </a:r>
              <a:r>
                <a:rPr lang="en-US" sz="1400" b="1" dirty="0">
                  <a:solidFill>
                    <a:srgbClr val="0070C0"/>
                  </a:solidFill>
                </a:rPr>
                <a:t>; </a:t>
              </a:r>
              <a:endParaRPr lang="en-US" altLang="en-US" sz="135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gray">
            <a:xfrm>
              <a:off x="3975" y="2042"/>
              <a:ext cx="2658" cy="6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sz="1400" b="1" dirty="0" err="1">
                  <a:solidFill>
                    <a:srgbClr val="0070C0"/>
                  </a:solidFill>
                </a:rPr>
                <a:t>E</a:t>
              </a:r>
              <a:r>
                <a:rPr lang="en-US" sz="1400" b="1" dirty="0" err="1">
                  <a:solidFill>
                    <a:srgbClr val="0070C0"/>
                  </a:solidFill>
                </a:rPr>
                <a:t>laborează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proiectul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programului</a:t>
              </a:r>
              <a:r>
                <a:rPr lang="en-US" sz="1400" b="1" dirty="0">
                  <a:solidFill>
                    <a:srgbClr val="0070C0"/>
                  </a:solidFill>
                </a:rPr>
                <a:t>/</a:t>
              </a:r>
              <a:endParaRPr lang="ro-RO" sz="1400" b="1" dirty="0">
                <a:solidFill>
                  <a:srgbClr val="0070C0"/>
                </a:solidFill>
              </a:endParaRP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sz="1400" b="1" dirty="0" err="1">
                  <a:solidFill>
                    <a:srgbClr val="0070C0"/>
                  </a:solidFill>
                </a:rPr>
                <a:t>calendarului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activităţilor</a:t>
              </a:r>
              <a:r>
                <a:rPr lang="en-US" sz="1400" b="1" dirty="0">
                  <a:solidFill>
                    <a:srgbClr val="0070C0"/>
                  </a:solidFill>
                </a:rPr>
                <a:t> educative </a:t>
              </a:r>
              <a:endParaRPr lang="ro-RO" sz="1400" b="1" dirty="0">
                <a:solidFill>
                  <a:srgbClr val="0070C0"/>
                </a:solidFill>
              </a:endParaRP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sz="1400" b="1" dirty="0" err="1">
                  <a:solidFill>
                    <a:srgbClr val="0070C0"/>
                  </a:solidFill>
                </a:rPr>
                <a:t>şcolare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şi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extraşcolare</a:t>
              </a:r>
              <a:endParaRPr lang="en-US" altLang="en-US" sz="135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gray">
            <a:xfrm>
              <a:off x="3238" y="3284"/>
              <a:ext cx="2962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sz="1400" b="1" dirty="0" err="1">
                  <a:solidFill>
                    <a:srgbClr val="0070C0"/>
                  </a:solidFill>
                </a:rPr>
                <a:t>E</a:t>
              </a:r>
              <a:r>
                <a:rPr lang="en-US" sz="1400" b="1" dirty="0" err="1">
                  <a:solidFill>
                    <a:srgbClr val="0070C0"/>
                  </a:solidFill>
                </a:rPr>
                <a:t>laborează</a:t>
              </a:r>
              <a:r>
                <a:rPr lang="en-US" sz="1400" b="1" dirty="0">
                  <a:solidFill>
                    <a:srgbClr val="0070C0"/>
                  </a:solidFill>
                </a:rPr>
                <a:t>, </a:t>
              </a:r>
              <a:r>
                <a:rPr lang="en-US" sz="1400" b="1" dirty="0" err="1">
                  <a:solidFill>
                    <a:srgbClr val="0070C0"/>
                  </a:solidFill>
                </a:rPr>
                <a:t>propune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şi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r>
                <a:rPr lang="en-US" sz="1400" b="1" dirty="0" err="1">
                  <a:solidFill>
                    <a:srgbClr val="0070C0"/>
                  </a:solidFill>
                </a:rPr>
                <a:t>implementează</a:t>
              </a:r>
              <a:r>
                <a:rPr lang="en-US" sz="1400" b="1" dirty="0">
                  <a:solidFill>
                    <a:srgbClr val="0070C0"/>
                  </a:solidFill>
                </a:rPr>
                <a:t> </a:t>
              </a:r>
              <a:endParaRPr lang="ro-RO" sz="1400" b="1" dirty="0">
                <a:solidFill>
                  <a:srgbClr val="0070C0"/>
                </a:solidFill>
              </a:endParaRP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sz="1400" b="1" dirty="0" err="1">
                  <a:solidFill>
                    <a:srgbClr val="0070C0"/>
                  </a:solidFill>
                </a:rPr>
                <a:t>proiecte</a:t>
              </a:r>
              <a:r>
                <a:rPr lang="en-US" sz="1400" b="1" dirty="0">
                  <a:solidFill>
                    <a:srgbClr val="0070C0"/>
                  </a:solidFill>
                </a:rPr>
                <a:t> de </a:t>
              </a:r>
              <a:r>
                <a:rPr lang="en-US" sz="1400" b="1" dirty="0" err="1">
                  <a:solidFill>
                    <a:srgbClr val="0070C0"/>
                  </a:solidFill>
                </a:rPr>
                <a:t>programe</a:t>
              </a:r>
              <a:r>
                <a:rPr lang="en-US" sz="1400" b="1" dirty="0">
                  <a:solidFill>
                    <a:srgbClr val="0070C0"/>
                  </a:solidFill>
                </a:rPr>
                <a:t> educative</a:t>
              </a:r>
              <a:endParaRPr lang="en-US" altLang="en-US" sz="135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019" y="2278"/>
              <a:ext cx="1706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800" b="1" dirty="0"/>
                <a:t>Coordonează/ colaborează</a:t>
              </a:r>
              <a:endParaRPr lang="en-US" altLang="en-US" sz="1800" b="1" dirty="0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gray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750">
                <a:solidFill>
                  <a:schemeClr val="tx1"/>
                </a:solidFill>
              </a:endParaRPr>
            </a:p>
          </p:txBody>
        </p:sp>
        <p:cxnSp>
          <p:nvCxnSpPr>
            <p:cNvPr id="24" name="AutoShape 22"/>
            <p:cNvCxnSpPr>
              <a:cxnSpLocks noChangeShapeType="1"/>
            </p:cNvCxnSpPr>
            <p:nvPr/>
          </p:nvCxnSpPr>
          <p:spPr bwMode="gray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5" name="Text Box 23"/>
            <p:cNvSpPr txBox="1">
              <a:spLocks noChangeArrowheads="1"/>
            </p:cNvSpPr>
            <p:nvPr/>
          </p:nvSpPr>
          <p:spPr bwMode="gray">
            <a:xfrm>
              <a:off x="-297" y="1200"/>
              <a:ext cx="207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b="1" dirty="0" err="1">
                  <a:solidFill>
                    <a:srgbClr val="FF0000"/>
                  </a:solidFill>
                  <a:latin typeface="Verdana" panose="020B0604030504040204" pitchFamily="34" charset="0"/>
                </a:rPr>
                <a:t>Coordoneaz</a:t>
              </a:r>
              <a:r>
                <a:rPr lang="ro-RO" altLang="en-US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ă activitatea educativă</a:t>
              </a:r>
              <a:endParaRPr lang="en-US" altLang="en-US" sz="1400" b="1" dirty="0">
                <a:solidFill>
                  <a:srgbClr val="FF0000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26" name="Oval 12"/>
          <p:cNvSpPr>
            <a:spLocks noChangeArrowheads="1"/>
          </p:cNvSpPr>
          <p:nvPr/>
        </p:nvSpPr>
        <p:spPr bwMode="gray">
          <a:xfrm>
            <a:off x="2981326" y="2032398"/>
            <a:ext cx="856060" cy="82629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altLang="en-US" sz="750">
              <a:solidFill>
                <a:schemeClr val="tx1"/>
              </a:solidFill>
            </a:endParaRP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gray">
          <a:xfrm>
            <a:off x="148889" y="1855572"/>
            <a:ext cx="210209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o-RO" sz="1200" b="1" dirty="0">
                <a:solidFill>
                  <a:srgbClr val="0070C0"/>
                </a:solidFill>
              </a:rPr>
              <a:t>Facilitează implicarea consiliului reprezentativ al părinților/reprezentanților legali şi asociaţiei de părinţi, acolo unde există, şi a partenerilor educaţionali în activităţile educative; </a:t>
            </a:r>
            <a:endParaRPr lang="en-US" altLang="en-US" sz="16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Dreptunghi 1"/>
          <p:cNvSpPr/>
          <p:nvPr/>
        </p:nvSpPr>
        <p:spPr>
          <a:xfrm>
            <a:off x="2145097" y="174511"/>
            <a:ext cx="540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/>
              <a:t>Atribuții CPPE</a:t>
            </a:r>
            <a:r>
              <a:rPr lang="ro-RO" sz="2000" b="1" dirty="0"/>
              <a:t>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36641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886607" y="743790"/>
            <a:ext cx="7198518" cy="3905249"/>
            <a:chOff x="-297" y="885"/>
            <a:chExt cx="6046" cy="3280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7C16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750">
                <a:solidFill>
                  <a:schemeClr val="tx1"/>
                </a:solidFill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gray">
            <a:xfrm rot="-1543677">
              <a:off x="2736" y="172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 rot="-1543677">
              <a:off x="1824" y="35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gray">
            <a:xfrm rot="-1543677">
              <a:off x="3456" y="312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gray">
            <a:xfrm rot="-1543677">
              <a:off x="1064" y="298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350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gray">
            <a:xfrm>
              <a:off x="2688" y="1200"/>
              <a:ext cx="720" cy="6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gray">
            <a:xfrm>
              <a:off x="624" y="2618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1729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gray">
            <a:xfrm>
              <a:off x="3361" y="2592"/>
              <a:ext cx="719" cy="6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>
                <a:solidFill>
                  <a:schemeClr val="tx1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altLang="en-US" sz="750" b="1">
                <a:solidFill>
                  <a:schemeClr val="tx1"/>
                </a:solidFill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61" y="3319"/>
              <a:ext cx="156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350" b="1">
                  <a:latin typeface="Verdana" panose="020B0604030504040204" pitchFamily="34" charset="0"/>
                </a:rPr>
                <a:t>Consilierul școlar</a:t>
              </a:r>
              <a:endParaRPr lang="en-US" altLang="en-US" sz="1350" b="1">
                <a:latin typeface="Verdana" panose="020B0604030504040204" pitchFamily="34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2680" y="885"/>
              <a:ext cx="87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350" b="1" dirty="0">
                  <a:latin typeface="Verdana" panose="020B0604030504040204" pitchFamily="34" charset="0"/>
                </a:rPr>
                <a:t>Diriginții</a:t>
              </a:r>
              <a:endParaRPr lang="en-US" altLang="en-US" sz="1350" b="1" dirty="0">
                <a:latin typeface="Verdana" panose="020B0604030504040204" pitchFamily="34" charset="0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gray">
            <a:xfrm>
              <a:off x="3612" y="2071"/>
              <a:ext cx="209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350" b="1">
                  <a:latin typeface="Verdana" panose="020B0604030504040204" pitchFamily="34" charset="0"/>
                </a:rPr>
                <a:t>Responsabil înv. primar</a:t>
              </a:r>
              <a:endParaRPr lang="en-US" altLang="en-US" sz="1350" b="1">
                <a:latin typeface="Verdana" panose="020B0604030504040204" pitchFamily="34" charset="0"/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gray">
            <a:xfrm>
              <a:off x="2592" y="3289"/>
              <a:ext cx="3157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350" b="1">
                  <a:latin typeface="Verdana" panose="020B0604030504040204" pitchFamily="34" charset="0"/>
                </a:rPr>
                <a:t>Consiliul Reprezentativ al Părinților/</a:t>
              </a:r>
            </a:p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350" b="1">
                  <a:latin typeface="Verdana" panose="020B0604030504040204" pitchFamily="34" charset="0"/>
                </a:rPr>
                <a:t>Asociațiile părinților</a:t>
              </a:r>
              <a:endParaRPr lang="en-US" altLang="en-US" sz="1350" b="1">
                <a:latin typeface="Verdana" panose="020B0604030504040204" pitchFamily="34" charset="0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gray">
            <a:xfrm>
              <a:off x="1324" y="3738"/>
              <a:ext cx="2108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350" b="1" dirty="0">
                  <a:latin typeface="Verdana" panose="020B0604030504040204" pitchFamily="34" charset="0"/>
                </a:rPr>
                <a:t>Reprezentanții consiliilor elevilor </a:t>
              </a:r>
              <a:endParaRPr lang="en-US" altLang="en-US" sz="1350" b="1" dirty="0">
                <a:latin typeface="Verdana" panose="020B0604030504040204" pitchFamily="34" charset="0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019" y="2278"/>
              <a:ext cx="1706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o-RO" altLang="en-US" sz="1800" b="1" dirty="0"/>
                <a:t>Coordonează/ colaborează</a:t>
              </a:r>
              <a:endParaRPr lang="en-US" altLang="en-US" sz="1800" b="1" dirty="0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gray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750">
                <a:solidFill>
                  <a:schemeClr val="tx1"/>
                </a:solidFill>
              </a:endParaRPr>
            </a:p>
          </p:txBody>
        </p:sp>
        <p:cxnSp>
          <p:nvCxnSpPr>
            <p:cNvPr id="24" name="AutoShape 22"/>
            <p:cNvCxnSpPr>
              <a:cxnSpLocks noChangeShapeType="1"/>
            </p:cNvCxnSpPr>
            <p:nvPr/>
          </p:nvCxnSpPr>
          <p:spPr bwMode="gray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5" name="Text Box 23"/>
            <p:cNvSpPr txBox="1">
              <a:spLocks noChangeArrowheads="1"/>
            </p:cNvSpPr>
            <p:nvPr/>
          </p:nvSpPr>
          <p:spPr bwMode="gray">
            <a:xfrm>
              <a:off x="-297" y="1200"/>
              <a:ext cx="2073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b="1" dirty="0" err="1">
                  <a:solidFill>
                    <a:srgbClr val="FF0000"/>
                  </a:solidFill>
                  <a:latin typeface="Verdana" panose="020B0604030504040204" pitchFamily="34" charset="0"/>
                </a:rPr>
                <a:t>Coordoneaz</a:t>
              </a:r>
              <a:r>
                <a:rPr lang="ro-RO" altLang="en-US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ă activitatea educativă</a:t>
              </a:r>
              <a:endParaRPr lang="en-US" altLang="en-US" sz="1400" b="1" dirty="0">
                <a:solidFill>
                  <a:srgbClr val="FF0000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26" name="Oval 12"/>
          <p:cNvSpPr>
            <a:spLocks noChangeArrowheads="1"/>
          </p:cNvSpPr>
          <p:nvPr/>
        </p:nvSpPr>
        <p:spPr bwMode="gray">
          <a:xfrm>
            <a:off x="2981326" y="2032398"/>
            <a:ext cx="856060" cy="82629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altLang="en-US" sz="750">
              <a:solidFill>
                <a:schemeClr val="tx1"/>
              </a:solidFill>
            </a:endParaRPr>
          </a:p>
        </p:txBody>
      </p:sp>
      <p:sp>
        <p:nvSpPr>
          <p:cNvPr id="2" name="Dreptunghi 1"/>
          <p:cNvSpPr/>
          <p:nvPr/>
        </p:nvSpPr>
        <p:spPr>
          <a:xfrm>
            <a:off x="2145097" y="174511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000" b="1" dirty="0"/>
              <a:t>Atribuții CPPE</a:t>
            </a:r>
            <a:endParaRPr lang="en-US" sz="2000" b="1" dirty="0"/>
          </a:p>
        </p:txBody>
      </p:sp>
      <p:sp>
        <p:nvSpPr>
          <p:cNvPr id="4" name="TextBox 56">
            <a:extLst>
              <a:ext uri="{FF2B5EF4-FFF2-40B4-BE49-F238E27FC236}">
                <a16:creationId xmlns:a16="http://schemas.microsoft.com/office/drawing/2014/main" id="{8813A5CF-0CAD-4A70-4E82-38509031A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101" y="4692147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0679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31019" y="184343"/>
            <a:ext cx="8229601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3400"/>
              <a:buFont typeface="Bebas Neue"/>
              <a:buNone/>
              <a:defRPr sz="3400" b="1" i="0" u="none" strike="noStrike" cap="none">
                <a:solidFill>
                  <a:srgbClr val="2F2F2F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ro-RO" altLang="en-US" dirty="0">
                <a:solidFill>
                  <a:srgbClr val="FF0000"/>
                </a:solidFill>
              </a:rPr>
              <a:t>CPPE - </a:t>
            </a:r>
            <a:r>
              <a:rPr lang="ro-RO" altLang="en-US" dirty="0"/>
              <a:t>instrumente</a:t>
            </a:r>
            <a:endParaRPr lang="en-US" alt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59332" y="675426"/>
            <a:ext cx="5742828" cy="319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r>
              <a:rPr lang="ro-RO" altLang="en-US" sz="1875" b="1" dirty="0">
                <a:solidFill>
                  <a:srgbClr val="FF0000"/>
                </a:solidFill>
              </a:rPr>
              <a:t>Fișă postului – la nivelul unității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Zi metodică </a:t>
            </a:r>
            <a:r>
              <a:rPr lang="ro-RO" altLang="en-US" sz="1875" b="1" dirty="0">
                <a:solidFill>
                  <a:schemeClr val="tx1"/>
                </a:solidFill>
              </a:rPr>
              <a:t>– vineri (art.63/ROFUIP)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Portofoliu = art. 61, alin 2/ ROFUIP 2024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Comunicare: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Bază de date </a:t>
            </a:r>
            <a:r>
              <a:rPr lang="ro-RO" altLang="en-US" sz="1875" dirty="0"/>
              <a:t>– actualizarea coordonatelor CPPE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Raportări periodice </a:t>
            </a:r>
            <a:r>
              <a:rPr lang="ro-RO" altLang="en-US" sz="1875" dirty="0"/>
              <a:t>(anual)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Comunică, colaborează</a:t>
            </a:r>
            <a:r>
              <a:rPr lang="ro-RO" altLang="en-US" sz="1875" dirty="0">
                <a:solidFill>
                  <a:srgbClr val="FF0000"/>
                </a:solidFill>
              </a:rPr>
              <a:t> </a:t>
            </a:r>
            <a:r>
              <a:rPr lang="ro-RO" altLang="en-US" sz="1875" dirty="0"/>
              <a:t>cu inspectorul școlar pentru activități extrașcolare</a:t>
            </a:r>
          </a:p>
          <a:p>
            <a:endParaRPr lang="ro-RO" altLang="en-US" sz="1350" dirty="0"/>
          </a:p>
        </p:txBody>
      </p:sp>
      <p:sp>
        <p:nvSpPr>
          <p:cNvPr id="7" name="TextBox 56">
            <a:extLst>
              <a:ext uri="{FF2B5EF4-FFF2-40B4-BE49-F238E27FC236}">
                <a16:creationId xmlns:a16="http://schemas.microsoft.com/office/drawing/2014/main" id="{E9CAB1C9-362F-720B-D459-988B6C201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101" y="4692147"/>
            <a:ext cx="2498118" cy="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E4D82C-513F-8638-CA39-1CBC7DE3ED07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638091" y="1041593"/>
            <a:ext cx="3505909" cy="15301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0419DF-B229-90D2-5F9C-94720BB5EF59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646363" y="2951420"/>
            <a:ext cx="3505909" cy="135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24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0741DB99-8F81-CD47-3064-EB2EB4DDC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999" y="1256550"/>
            <a:ext cx="7904621" cy="3347700"/>
          </a:xfrm>
        </p:spPr>
        <p:txBody>
          <a:bodyPr/>
          <a:lstStyle/>
          <a:p>
            <a:pPr marL="0" lvl="0" indent="0" algn="just" fontAlgn="base">
              <a:lnSpc>
                <a:spcPts val="2625"/>
              </a:lnSpc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4.350/2025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planurilor-cadru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ts val="2625"/>
              </a:lnSpc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Anexa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1 la O.M.E.C. nr. 4.350/20.06.2025 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ts val="2625"/>
              </a:lnSpc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Nota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fundamentare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planurilor-cadru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ts val="2625"/>
              </a:lnSpc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4.350/2025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poate fi accesat la adresa: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https://www.edu.ro/OMEC_4350_2025_planuri_cadru_liceu_frecventa_zi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559D15-E555-346A-65A9-6924AE696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</p:spPr>
        <p:txBody>
          <a:bodyPr>
            <a:normAutofit fontScale="90000"/>
          </a:bodyPr>
          <a:lstStyle/>
          <a:p>
            <a:r>
              <a:rPr lang="ro-RO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Documente recente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033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Instrumente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56172" y="1047424"/>
            <a:ext cx="8067828" cy="3780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2F"/>
              </a:buClr>
              <a:buSzPts val="1600"/>
              <a:buFont typeface="Barlow"/>
              <a:buNone/>
              <a:defRPr sz="1200" b="0" i="0" u="none" strike="noStrike" cap="none">
                <a:solidFill>
                  <a:srgbClr val="2F2F2F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r>
              <a:rPr lang="ro-RO" altLang="en-US" sz="1875" b="1" dirty="0">
                <a:solidFill>
                  <a:srgbClr val="FF0000"/>
                </a:solidFill>
              </a:rPr>
              <a:t>Proceduri: </a:t>
            </a:r>
            <a:r>
              <a:rPr lang="ro-RO" altLang="en-US" sz="1875" dirty="0"/>
              <a:t>excursii, monitorizare cazuri de violență, Săptămâna verde, proiecte din calendarele educative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Diseminarea activităților: </a:t>
            </a:r>
            <a:r>
              <a:rPr lang="ro-RO" altLang="en-US" sz="1875" dirty="0"/>
              <a:t>articol + poze selectate</a:t>
            </a:r>
          </a:p>
          <a:p>
            <a:r>
              <a:rPr lang="ro-RO" altLang="en-US" sz="1875" b="1" dirty="0">
                <a:solidFill>
                  <a:srgbClr val="0070C0"/>
                </a:solidFill>
              </a:rPr>
              <a:t>Școala altfel </a:t>
            </a:r>
            <a:r>
              <a:rPr lang="ro-RO" altLang="en-US" sz="1875" dirty="0"/>
              <a:t>– metodologie, informări, raport final, vizibilitate pe site a activităților – o activitate de succes</a:t>
            </a:r>
            <a:endParaRPr lang="en-US" altLang="en-US" sz="1875" dirty="0"/>
          </a:p>
          <a:p>
            <a:r>
              <a:rPr lang="ro-RO" altLang="en-US" sz="1875" b="1" dirty="0">
                <a:solidFill>
                  <a:srgbClr val="FF0000"/>
                </a:solidFill>
              </a:rPr>
              <a:t>Calendarele activităților educative – </a:t>
            </a:r>
            <a:r>
              <a:rPr lang="ro-RO" altLang="en-US" sz="1875" dirty="0">
                <a:solidFill>
                  <a:schemeClr val="tx1"/>
                </a:solidFill>
              </a:rPr>
              <a:t>an calendaristic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Activitățile de cerc </a:t>
            </a:r>
            <a:r>
              <a:rPr lang="ro-RO" altLang="en-US" sz="1875" dirty="0"/>
              <a:t>– obligatoriu</a:t>
            </a:r>
          </a:p>
          <a:p>
            <a:r>
              <a:rPr lang="ro-RO" altLang="en-US" sz="1875" b="1" dirty="0">
                <a:solidFill>
                  <a:srgbClr val="FF0000"/>
                </a:solidFill>
              </a:rPr>
              <a:t>Oferta extrașcolară </a:t>
            </a:r>
            <a:r>
              <a:rPr lang="ro-RO" altLang="en-US" sz="1875" dirty="0"/>
              <a:t>- Calendarul activităților educative extrașcolare</a:t>
            </a:r>
          </a:p>
          <a:p>
            <a:endParaRPr lang="ro-RO" altLang="en-US" sz="1350" dirty="0"/>
          </a:p>
        </p:txBody>
      </p:sp>
    </p:spTree>
    <p:extLst>
      <p:ext uri="{BB962C8B-B14F-4D97-AF65-F5344CB8AC3E}">
        <p14:creationId xmlns:p14="http://schemas.microsoft.com/office/powerpoint/2010/main" val="25074026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4">
            <a:extLst>
              <a:ext uri="{FF2B5EF4-FFF2-40B4-BE49-F238E27FC236}">
                <a16:creationId xmlns:a16="http://schemas.microsoft.com/office/drawing/2014/main" id="{E2EED74E-1F03-91B7-5AEC-AFFEE1C56C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0725" y="922338"/>
            <a:ext cx="8064500" cy="38544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2540" algn="ctr">
              <a:spcBef>
                <a:spcPts val="645"/>
              </a:spcBef>
              <a:buNone/>
            </a:pPr>
            <a:endParaRPr lang="ru-RU" sz="1100" dirty="0"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</p:txBody>
      </p:sp>
      <p:grpSp>
        <p:nvGrpSpPr>
          <p:cNvPr id="6" name="Group 230">
            <a:extLst>
              <a:ext uri="{FF2B5EF4-FFF2-40B4-BE49-F238E27FC236}">
                <a16:creationId xmlns:a16="http://schemas.microsoft.com/office/drawing/2014/main" id="{44E4E47D-2E82-5294-3A91-96C2AED28543}"/>
              </a:ext>
            </a:extLst>
          </p:cNvPr>
          <p:cNvGrpSpPr>
            <a:grpSpLocks/>
          </p:cNvGrpSpPr>
          <p:nvPr/>
        </p:nvGrpSpPr>
        <p:grpSpPr>
          <a:xfrm>
            <a:off x="720725" y="212141"/>
            <a:ext cx="8064500" cy="4564647"/>
            <a:chOff x="0" y="0"/>
            <a:chExt cx="5099685" cy="3714115"/>
          </a:xfrm>
        </p:grpSpPr>
        <p:pic>
          <p:nvPicPr>
            <p:cNvPr id="7" name="Image 231">
              <a:extLst>
                <a:ext uri="{FF2B5EF4-FFF2-40B4-BE49-F238E27FC236}">
                  <a16:creationId xmlns:a16="http://schemas.microsoft.com/office/drawing/2014/main" id="{99822B3A-F34C-21DD-2913-B724F4EFFAE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229" y="492633"/>
              <a:ext cx="4421550" cy="3221087"/>
            </a:xfrm>
            <a:prstGeom prst="rect">
              <a:avLst/>
            </a:prstGeom>
          </p:spPr>
        </p:pic>
        <p:sp>
          <p:nvSpPr>
            <p:cNvPr id="8" name="Graphic 232">
              <a:extLst>
                <a:ext uri="{FF2B5EF4-FFF2-40B4-BE49-F238E27FC236}">
                  <a16:creationId xmlns:a16="http://schemas.microsoft.com/office/drawing/2014/main" id="{AAA1C64E-D3C6-9670-562E-84F8C52B9DBC}"/>
                </a:ext>
              </a:extLst>
            </p:cNvPr>
            <p:cNvSpPr/>
            <p:nvPr/>
          </p:nvSpPr>
          <p:spPr>
            <a:xfrm>
              <a:off x="12700" y="12700"/>
              <a:ext cx="5074285" cy="457200"/>
            </a:xfrm>
            <a:custGeom>
              <a:avLst/>
              <a:gdLst/>
              <a:ahLst/>
              <a:cxnLst/>
              <a:rect l="l" t="t" r="r" b="b"/>
              <a:pathLst>
                <a:path w="5074285" h="457200">
                  <a:moveTo>
                    <a:pt x="4997919" y="0"/>
                  </a:moveTo>
                  <a:lnTo>
                    <a:pt x="76200" y="0"/>
                  </a:lnTo>
                  <a:lnTo>
                    <a:pt x="46543" y="5994"/>
                  </a:lnTo>
                  <a:lnTo>
                    <a:pt x="22321" y="22336"/>
                  </a:lnTo>
                  <a:lnTo>
                    <a:pt x="5989" y="46559"/>
                  </a:lnTo>
                  <a:lnTo>
                    <a:pt x="0" y="76200"/>
                  </a:lnTo>
                  <a:lnTo>
                    <a:pt x="0" y="381000"/>
                  </a:lnTo>
                  <a:lnTo>
                    <a:pt x="5989" y="410640"/>
                  </a:lnTo>
                  <a:lnTo>
                    <a:pt x="22321" y="434863"/>
                  </a:lnTo>
                  <a:lnTo>
                    <a:pt x="46543" y="451205"/>
                  </a:lnTo>
                  <a:lnTo>
                    <a:pt x="76200" y="457200"/>
                  </a:lnTo>
                  <a:lnTo>
                    <a:pt x="4997919" y="457200"/>
                  </a:lnTo>
                  <a:lnTo>
                    <a:pt x="5027560" y="451205"/>
                  </a:lnTo>
                  <a:lnTo>
                    <a:pt x="5051783" y="434863"/>
                  </a:lnTo>
                  <a:lnTo>
                    <a:pt x="5068125" y="410640"/>
                  </a:lnTo>
                  <a:lnTo>
                    <a:pt x="5074119" y="381000"/>
                  </a:lnTo>
                  <a:lnTo>
                    <a:pt x="5074119" y="76200"/>
                  </a:lnTo>
                  <a:lnTo>
                    <a:pt x="5068125" y="46559"/>
                  </a:lnTo>
                  <a:lnTo>
                    <a:pt x="5051783" y="22336"/>
                  </a:lnTo>
                  <a:lnTo>
                    <a:pt x="5027560" y="5994"/>
                  </a:lnTo>
                  <a:lnTo>
                    <a:pt x="4997919" y="0"/>
                  </a:lnTo>
                  <a:close/>
                </a:path>
              </a:pathLst>
            </a:custGeom>
            <a:solidFill>
              <a:srgbClr val="E0E0F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Graphic 233">
              <a:extLst>
                <a:ext uri="{FF2B5EF4-FFF2-40B4-BE49-F238E27FC236}">
                  <a16:creationId xmlns:a16="http://schemas.microsoft.com/office/drawing/2014/main" id="{15F8991C-65C0-FECC-F2D5-39C552800393}"/>
                </a:ext>
              </a:extLst>
            </p:cNvPr>
            <p:cNvSpPr/>
            <p:nvPr/>
          </p:nvSpPr>
          <p:spPr>
            <a:xfrm>
              <a:off x="12700" y="12700"/>
              <a:ext cx="5074285" cy="457200"/>
            </a:xfrm>
            <a:custGeom>
              <a:avLst/>
              <a:gdLst/>
              <a:ahLst/>
              <a:cxnLst/>
              <a:rect l="l" t="t" r="r" b="b"/>
              <a:pathLst>
                <a:path w="5074285" h="457200">
                  <a:moveTo>
                    <a:pt x="76200" y="0"/>
                  </a:moveTo>
                  <a:lnTo>
                    <a:pt x="46543" y="5994"/>
                  </a:lnTo>
                  <a:lnTo>
                    <a:pt x="22321" y="22336"/>
                  </a:lnTo>
                  <a:lnTo>
                    <a:pt x="5989" y="46559"/>
                  </a:lnTo>
                  <a:lnTo>
                    <a:pt x="0" y="76200"/>
                  </a:lnTo>
                  <a:lnTo>
                    <a:pt x="0" y="381000"/>
                  </a:lnTo>
                  <a:lnTo>
                    <a:pt x="5989" y="410640"/>
                  </a:lnTo>
                  <a:lnTo>
                    <a:pt x="22321" y="434863"/>
                  </a:lnTo>
                  <a:lnTo>
                    <a:pt x="46543" y="451205"/>
                  </a:lnTo>
                  <a:lnTo>
                    <a:pt x="76200" y="457200"/>
                  </a:lnTo>
                  <a:lnTo>
                    <a:pt x="4997919" y="457200"/>
                  </a:lnTo>
                  <a:lnTo>
                    <a:pt x="5027560" y="451205"/>
                  </a:lnTo>
                  <a:lnTo>
                    <a:pt x="5051783" y="434863"/>
                  </a:lnTo>
                  <a:lnTo>
                    <a:pt x="5068125" y="410640"/>
                  </a:lnTo>
                  <a:lnTo>
                    <a:pt x="5074119" y="381000"/>
                  </a:lnTo>
                  <a:lnTo>
                    <a:pt x="5074119" y="76200"/>
                  </a:lnTo>
                  <a:lnTo>
                    <a:pt x="5068125" y="46559"/>
                  </a:lnTo>
                  <a:lnTo>
                    <a:pt x="5051783" y="22336"/>
                  </a:lnTo>
                  <a:lnTo>
                    <a:pt x="5027560" y="5994"/>
                  </a:lnTo>
                  <a:lnTo>
                    <a:pt x="4997919" y="0"/>
                  </a:lnTo>
                  <a:lnTo>
                    <a:pt x="76200" y="0"/>
                  </a:lnTo>
                  <a:close/>
                </a:path>
              </a:pathLst>
            </a:custGeom>
            <a:ln w="25400">
              <a:solidFill>
                <a:srgbClr val="A2A2E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Textbox 234">
              <a:extLst>
                <a:ext uri="{FF2B5EF4-FFF2-40B4-BE49-F238E27FC236}">
                  <a16:creationId xmlns:a16="http://schemas.microsoft.com/office/drawing/2014/main" id="{095851E7-A584-4793-4006-AEB51FF8F96C}"/>
                </a:ext>
              </a:extLst>
            </p:cNvPr>
            <p:cNvSpPr txBox="1"/>
            <p:nvPr/>
          </p:nvSpPr>
          <p:spPr>
            <a:xfrm>
              <a:off x="0" y="0"/>
              <a:ext cx="5099685" cy="371411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R="2540" algn="ctr">
                <a:spcBef>
                  <a:spcPts val="645"/>
                </a:spcBef>
                <a:buNone/>
              </a:pPr>
              <a:r>
                <a:rPr lang="ro-RO" sz="2000" b="1" spc="-10" dirty="0">
                  <a:effectLst/>
                  <a:latin typeface="Times New Roman" panose="02020603050405020304" pitchFamily="18" charset="0"/>
                  <a:ea typeface="Palatino Linotype" panose="02040502050505030304" pitchFamily="18" charset="0"/>
                  <a:cs typeface="Times New Roman" panose="02020603050405020304" pitchFamily="18" charset="0"/>
                </a:rPr>
                <a:t>Beneficiile</a:t>
              </a:r>
              <a:r>
                <a:rPr lang="ro-RO" sz="2000" b="1" spc="-40" dirty="0">
                  <a:effectLst/>
                  <a:latin typeface="Times New Roman" panose="02020603050405020304" pitchFamily="18" charset="0"/>
                  <a:ea typeface="Palatino Linotype" panose="02040502050505030304" pitchFamily="18" charset="0"/>
                  <a:cs typeface="Times New Roman" panose="02020603050405020304" pitchFamily="18" charset="0"/>
                </a:rPr>
                <a:t> </a:t>
              </a:r>
              <a:r>
                <a:rPr lang="ro-RO" sz="2000" b="1" spc="-10" dirty="0">
                  <a:effectLst/>
                  <a:latin typeface="Times New Roman" panose="02020603050405020304" pitchFamily="18" charset="0"/>
                  <a:ea typeface="Palatino Linotype" panose="02040502050505030304" pitchFamily="18" charset="0"/>
                  <a:cs typeface="Times New Roman" panose="02020603050405020304" pitchFamily="18" charset="0"/>
                </a:rPr>
                <a:t>activităților</a:t>
              </a:r>
              <a:r>
                <a:rPr lang="ro-RO" sz="2000" b="1" spc="-25" dirty="0">
                  <a:effectLst/>
                  <a:latin typeface="Times New Roman" panose="02020603050405020304" pitchFamily="18" charset="0"/>
                  <a:ea typeface="Palatino Linotype" panose="02040502050505030304" pitchFamily="18" charset="0"/>
                  <a:cs typeface="Times New Roman" panose="02020603050405020304" pitchFamily="18" charset="0"/>
                </a:rPr>
                <a:t> </a:t>
              </a:r>
              <a:r>
                <a:rPr lang="ro-RO" sz="2000" b="1" spc="-10" dirty="0">
                  <a:effectLst/>
                  <a:latin typeface="Times New Roman" panose="02020603050405020304" pitchFamily="18" charset="0"/>
                  <a:ea typeface="Palatino Linotype" panose="02040502050505030304" pitchFamily="18" charset="0"/>
                  <a:cs typeface="Times New Roman" panose="02020603050405020304" pitchFamily="18" charset="0"/>
                </a:rPr>
                <a:t>extrașcolare</a:t>
              </a:r>
              <a:endParaRPr lang="ru-RU" sz="2000" dirty="0">
                <a:effectLst/>
                <a:latin typeface="Times New Roman" panose="02020603050405020304" pitchFamily="18" charset="0"/>
                <a:ea typeface="Palatino Linotype" panose="0204050205050503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230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7">
            <a:extLst>
              <a:ext uri="{FF2B5EF4-FFF2-40B4-BE49-F238E27FC236}">
                <a16:creationId xmlns:a16="http://schemas.microsoft.com/office/drawing/2014/main" id="{2EEF019A-798A-8888-D39B-CC0F66CAC7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0725" y="146304"/>
            <a:ext cx="8050213" cy="477018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175" marR="6985" algn="ctr">
              <a:spcBef>
                <a:spcPts val="490"/>
              </a:spcBef>
              <a:buNone/>
            </a:pPr>
            <a:r>
              <a:rPr lang="ro-RO" sz="1200" b="1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Cum</a:t>
            </a:r>
            <a:r>
              <a:rPr lang="ro-RO" sz="1200" b="1" spc="-15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ro-RO" sz="1200" b="1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se</a:t>
            </a:r>
            <a:r>
              <a:rPr lang="ro-RO" sz="1200" b="1" spc="-5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ro-RO" sz="1200" b="1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realizează</a:t>
            </a:r>
            <a:r>
              <a:rPr lang="ro-RO" sz="1200" b="1" spc="-25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ro-RO" sz="1200" b="1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oferta</a:t>
            </a:r>
            <a:r>
              <a:rPr lang="ro-RO" sz="1200" b="1" spc="-20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ro-RO" sz="1200" b="1" spc="-10" dirty="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educațională?</a:t>
            </a:r>
          </a:p>
          <a:p>
            <a:pPr marL="3175" marR="6985" algn="ctr">
              <a:spcBef>
                <a:spcPts val="490"/>
              </a:spcBef>
              <a:buNone/>
            </a:pPr>
            <a:endParaRPr lang="ro-RO" sz="1200" b="1" spc="-10" dirty="0">
              <a:latin typeface="Palatino Linotype" panose="02040502050505030304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3175" marR="6985">
              <a:spcBef>
                <a:spcPts val="490"/>
              </a:spcBef>
              <a:buNone/>
            </a:pPr>
            <a:endParaRPr lang="ru-RU" sz="1100" dirty="0"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</p:txBody>
      </p:sp>
      <p:grpSp>
        <p:nvGrpSpPr>
          <p:cNvPr id="6" name="Group 238">
            <a:extLst>
              <a:ext uri="{FF2B5EF4-FFF2-40B4-BE49-F238E27FC236}">
                <a16:creationId xmlns:a16="http://schemas.microsoft.com/office/drawing/2014/main" id="{FF61ADDD-CA8B-684F-708A-51D9DB275045}"/>
              </a:ext>
            </a:extLst>
          </p:cNvPr>
          <p:cNvGrpSpPr>
            <a:grpSpLocks/>
          </p:cNvGrpSpPr>
          <p:nvPr/>
        </p:nvGrpSpPr>
        <p:grpSpPr>
          <a:xfrm>
            <a:off x="5836920" y="4319270"/>
            <a:ext cx="1354455" cy="1569085"/>
            <a:chOff x="0" y="0"/>
            <a:chExt cx="1354455" cy="1569085"/>
          </a:xfrm>
        </p:grpSpPr>
        <p:pic>
          <p:nvPicPr>
            <p:cNvPr id="7" name="Image 239">
              <a:extLst>
                <a:ext uri="{FF2B5EF4-FFF2-40B4-BE49-F238E27FC236}">
                  <a16:creationId xmlns:a16="http://schemas.microsoft.com/office/drawing/2014/main" id="{B7E8D20F-7D0A-137B-37CD-25FC32D7B2D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783" y="36821"/>
              <a:ext cx="1327428" cy="1531637"/>
            </a:xfrm>
            <a:prstGeom prst="rect">
              <a:avLst/>
            </a:prstGeom>
          </p:spPr>
        </p:pic>
        <p:pic>
          <p:nvPicPr>
            <p:cNvPr id="8" name="Image 240">
              <a:extLst>
                <a:ext uri="{FF2B5EF4-FFF2-40B4-BE49-F238E27FC236}">
                  <a16:creationId xmlns:a16="http://schemas.microsoft.com/office/drawing/2014/main" id="{E6F08C1D-7775-5430-CE27-4753B28F35A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0" y="12700"/>
              <a:ext cx="1328927" cy="1533016"/>
            </a:xfrm>
            <a:prstGeom prst="rect">
              <a:avLst/>
            </a:prstGeom>
          </p:spPr>
        </p:pic>
        <p:sp>
          <p:nvSpPr>
            <p:cNvPr id="9" name="Textbox 241">
              <a:extLst>
                <a:ext uri="{FF2B5EF4-FFF2-40B4-BE49-F238E27FC236}">
                  <a16:creationId xmlns:a16="http://schemas.microsoft.com/office/drawing/2014/main" id="{53D307BA-AFEB-C51F-7B63-05E37CC10CEC}"/>
                </a:ext>
              </a:extLst>
            </p:cNvPr>
            <p:cNvSpPr txBox="1"/>
            <p:nvPr/>
          </p:nvSpPr>
          <p:spPr>
            <a:xfrm>
              <a:off x="12700" y="12700"/>
              <a:ext cx="1329055" cy="1533525"/>
            </a:xfrm>
            <a:prstGeom prst="rect">
              <a:avLst/>
            </a:prstGeom>
            <a:ln w="25400">
              <a:solidFill>
                <a:srgbClr val="A2A2E0"/>
              </a:solidFill>
              <a:prstDash val="solid"/>
            </a:ln>
          </p:spPr>
          <p:txBody>
            <a:bodyPr wrap="square" lIns="0" tIns="0" rIns="0" bIns="0" rtlCol="0">
              <a:noAutofit/>
            </a:bodyPr>
            <a:lstStyle/>
            <a:p>
              <a:pPr>
                <a:spcBef>
                  <a:spcPts val="1420"/>
                </a:spcBef>
                <a:buNone/>
              </a:pPr>
              <a:r>
                <a:rPr lang="ro-RO" sz="110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 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  <a:p>
              <a:pPr marL="58420" marR="54610" algn="ctr">
                <a:buNone/>
              </a:pPr>
              <a:r>
                <a:rPr lang="ro-RO" sz="11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„Educația</a:t>
              </a:r>
              <a:r>
                <a:rPr lang="ro-RO" sz="1100" b="1" spc="-7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 </a:t>
              </a:r>
              <a:r>
                <a:rPr lang="ro-RO" sz="11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ne-a făcut ceea ce </a:t>
              </a:r>
              <a:r>
                <a:rPr lang="ro-RO" sz="1100" b="1" spc="-1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suntem.”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  <a:p>
              <a:pPr marL="57150" marR="54610" algn="ctr">
                <a:spcBef>
                  <a:spcPts val="1405"/>
                </a:spcBef>
                <a:buNone/>
              </a:pPr>
              <a:r>
                <a:rPr lang="ro-RO" sz="11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Claude</a:t>
              </a:r>
              <a:r>
                <a:rPr lang="ro-RO" sz="1100" b="1" spc="-2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 </a:t>
              </a:r>
              <a:r>
                <a:rPr lang="ro-RO" sz="1100" b="1" spc="-1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Adrien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</p:txBody>
        </p:sp>
      </p:grpSp>
      <p:pic>
        <p:nvPicPr>
          <p:cNvPr id="2052" name="Image 242">
            <a:extLst>
              <a:ext uri="{FF2B5EF4-FFF2-40B4-BE49-F238E27FC236}">
                <a16:creationId xmlns:a16="http://schemas.microsoft.com/office/drawing/2014/main" id="{EDC60B74-9A49-337A-7638-B44B0E04319A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" y="1199694"/>
            <a:ext cx="7206614" cy="256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243">
            <a:extLst>
              <a:ext uri="{FF2B5EF4-FFF2-40B4-BE49-F238E27FC236}">
                <a16:creationId xmlns:a16="http://schemas.microsoft.com/office/drawing/2014/main" id="{F90FB13E-C5C6-8E1D-B9FC-B0D94C95BC7F}"/>
              </a:ext>
            </a:extLst>
          </p:cNvPr>
          <p:cNvGrpSpPr>
            <a:grpSpLocks/>
          </p:cNvGrpSpPr>
          <p:nvPr/>
        </p:nvGrpSpPr>
        <p:grpSpPr>
          <a:xfrm>
            <a:off x="4958715" y="7704455"/>
            <a:ext cx="2294255" cy="1055370"/>
            <a:chOff x="0" y="0"/>
            <a:chExt cx="2294255" cy="1055370"/>
          </a:xfrm>
        </p:grpSpPr>
        <p:sp>
          <p:nvSpPr>
            <p:cNvPr id="11" name="Graphic 244">
              <a:extLst>
                <a:ext uri="{FF2B5EF4-FFF2-40B4-BE49-F238E27FC236}">
                  <a16:creationId xmlns:a16="http://schemas.microsoft.com/office/drawing/2014/main" id="{27B53235-5A2B-2B8F-9793-238C6747BEC0}"/>
                </a:ext>
              </a:extLst>
            </p:cNvPr>
            <p:cNvSpPr/>
            <p:nvPr/>
          </p:nvSpPr>
          <p:spPr>
            <a:xfrm>
              <a:off x="0" y="0"/>
              <a:ext cx="2294255" cy="1055370"/>
            </a:xfrm>
            <a:custGeom>
              <a:avLst/>
              <a:gdLst/>
              <a:ahLst/>
              <a:cxnLst/>
              <a:rect l="l" t="t" r="r" b="b"/>
              <a:pathLst>
                <a:path w="2294255" h="1055370">
                  <a:moveTo>
                    <a:pt x="573531" y="0"/>
                  </a:moveTo>
                  <a:lnTo>
                    <a:pt x="0" y="527684"/>
                  </a:lnTo>
                  <a:lnTo>
                    <a:pt x="573531" y="1055369"/>
                  </a:lnTo>
                  <a:lnTo>
                    <a:pt x="573531" y="791590"/>
                  </a:lnTo>
                  <a:lnTo>
                    <a:pt x="2294128" y="791590"/>
                  </a:lnTo>
                  <a:lnTo>
                    <a:pt x="2294128" y="263778"/>
                  </a:lnTo>
                  <a:lnTo>
                    <a:pt x="573531" y="263778"/>
                  </a:lnTo>
                  <a:lnTo>
                    <a:pt x="573531" y="0"/>
                  </a:lnTo>
                  <a:close/>
                </a:path>
              </a:pathLst>
            </a:custGeom>
            <a:solidFill>
              <a:srgbClr val="A2A2E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2" name="Textbox 245">
              <a:extLst>
                <a:ext uri="{FF2B5EF4-FFF2-40B4-BE49-F238E27FC236}">
                  <a16:creationId xmlns:a16="http://schemas.microsoft.com/office/drawing/2014/main" id="{8D115B4C-813A-8E4E-B1B7-5384F5B48037}"/>
                </a:ext>
              </a:extLst>
            </p:cNvPr>
            <p:cNvSpPr txBox="1"/>
            <p:nvPr/>
          </p:nvSpPr>
          <p:spPr>
            <a:xfrm>
              <a:off x="0" y="0"/>
              <a:ext cx="2294255" cy="105537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buNone/>
              </a:pPr>
              <a:r>
                <a:rPr lang="ro-RO" sz="100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 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  <a:p>
              <a:pPr>
                <a:spcBef>
                  <a:spcPts val="65"/>
                </a:spcBef>
                <a:buNone/>
              </a:pPr>
              <a:r>
                <a:rPr lang="ro-RO" sz="100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 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  <a:p>
              <a:pPr marL="133350" marR="6985" algn="ctr">
                <a:buNone/>
              </a:pPr>
              <a:r>
                <a:rPr lang="ro-RO" sz="10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Exemple</a:t>
              </a:r>
              <a:r>
                <a:rPr lang="ro-RO" sz="1000" b="1" spc="-35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 </a:t>
              </a:r>
              <a:r>
                <a:rPr lang="ro-RO" sz="10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de</a:t>
              </a:r>
              <a:r>
                <a:rPr lang="ro-RO" sz="1000" b="1" spc="-3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 </a:t>
              </a:r>
              <a:r>
                <a:rPr lang="ro-RO" sz="10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activități</a:t>
              </a:r>
              <a:r>
                <a:rPr lang="ro-RO" sz="1000" b="1" spc="-3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 </a:t>
              </a:r>
              <a:r>
                <a:rPr lang="ro-RO" sz="1000" b="1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din</a:t>
              </a:r>
              <a:r>
                <a:rPr lang="ro-RO" sz="1000" b="1" spc="-2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 </a:t>
              </a:r>
              <a:r>
                <a:rPr lang="ro-RO" sz="1000" b="1" spc="-1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oferta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  <a:p>
              <a:pPr marL="133350" algn="ctr">
                <a:spcBef>
                  <a:spcPts val="450"/>
                </a:spcBef>
                <a:buNone/>
              </a:pPr>
              <a:r>
                <a:rPr lang="ro-RO" sz="1000" b="1" spc="-10">
                  <a:effectLst/>
                  <a:latin typeface="Palatino Linotype" panose="02040502050505030304" pitchFamily="18" charset="0"/>
                  <a:ea typeface="Palatino Linotype" panose="02040502050505030304" pitchFamily="18" charset="0"/>
                  <a:cs typeface="Palatino Linotype" panose="02040502050505030304" pitchFamily="18" charset="0"/>
                </a:rPr>
                <a:t>extrașcolară</a:t>
              </a:r>
              <a:endParaRPr lang="ru-RU" sz="1100"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endParaRPr>
            </a:p>
          </p:txBody>
        </p:sp>
      </p:grpSp>
      <p:sp>
        <p:nvSpPr>
          <p:cNvPr id="13" name="Rectangle 9">
            <a:extLst>
              <a:ext uri="{FF2B5EF4-FFF2-40B4-BE49-F238E27FC236}">
                <a16:creationId xmlns:a16="http://schemas.microsoft.com/office/drawing/2014/main" id="{301EE0FC-CAFE-6CAD-E980-1A56D5166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7932" y="-126831"/>
            <a:ext cx="673293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ru-RU" dirty="0"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Oferta educațională extrașcolară se realizează în funcție de următoarele aspecte: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334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44">
            <a:extLst>
              <a:ext uri="{FF2B5EF4-FFF2-40B4-BE49-F238E27FC236}">
                <a16:creationId xmlns:a16="http://schemas.microsoft.com/office/drawing/2014/main" id="{D0F8B8BA-02EB-D131-836E-F7669184A596}"/>
              </a:ext>
            </a:extLst>
          </p:cNvPr>
          <p:cNvSpPr txBox="1">
            <a:spLocks/>
          </p:cNvSpPr>
          <p:nvPr/>
        </p:nvSpPr>
        <p:spPr>
          <a:xfrm>
            <a:off x="541325" y="988695"/>
            <a:ext cx="555955" cy="3166110"/>
          </a:xfrm>
          <a:prstGeom prst="rect">
            <a:avLst/>
          </a:prstGeom>
          <a:ln w="12700">
            <a:solidFill>
              <a:srgbClr val="E0E0E0"/>
            </a:solidFill>
            <a:prstDash val="solid"/>
          </a:ln>
        </p:spPr>
        <p:txBody>
          <a:bodyPr vert="vert270" wrap="square" lIns="0" tIns="0" rIns="0" bIns="0" rtlCol="0">
            <a:noAutofit/>
          </a:bodyPr>
          <a:lstStyle/>
          <a:p>
            <a:pPr marL="40640">
              <a:spcBef>
                <a:spcPts val="1430"/>
              </a:spcBef>
              <a:buNone/>
            </a:pPr>
            <a:r>
              <a:rPr lang="ro-RO" sz="2500" b="1" dirty="0">
                <a:solidFill>
                  <a:srgbClr val="00B0F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Activități</a:t>
            </a:r>
            <a:r>
              <a:rPr lang="ro-RO" sz="2500" b="1" spc="-115" dirty="0">
                <a:solidFill>
                  <a:srgbClr val="00B0F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ro-RO" sz="2500" b="1" spc="-10" dirty="0">
                <a:solidFill>
                  <a:srgbClr val="00B0F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extrașcolare</a:t>
            </a:r>
            <a:endParaRPr lang="ru-RU" sz="1100" b="1" dirty="0">
              <a:solidFill>
                <a:srgbClr val="00B0F0"/>
              </a:solidFill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A9A7087F-C492-603B-0367-07FDC62DD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633" y="1953158"/>
            <a:ext cx="1709845" cy="618592"/>
          </a:xfrm>
          <a:prstGeom prst="rect">
            <a:avLst/>
          </a:prstGeom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60197B2A-3167-6169-BBFB-1545D79C9A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295" y="3167420"/>
            <a:ext cx="1616659" cy="665745"/>
          </a:xfrm>
          <a:prstGeom prst="rect">
            <a:avLst/>
          </a:pr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68E32914-86ED-FC19-5940-165C24B0EF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452" y="446228"/>
            <a:ext cx="2017708" cy="542467"/>
          </a:xfrm>
          <a:prstGeom prst="rect">
            <a:avLst/>
          </a:prstGeom>
        </p:spPr>
      </p:pic>
      <p:pic>
        <p:nvPicPr>
          <p:cNvPr id="10" name="Imagine 9">
            <a:extLst>
              <a:ext uri="{FF2B5EF4-FFF2-40B4-BE49-F238E27FC236}">
                <a16:creationId xmlns:a16="http://schemas.microsoft.com/office/drawing/2014/main" id="{E7EF0AAA-2653-671E-50C6-EB4B6AEFBD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490" y="263867"/>
            <a:ext cx="1422987" cy="724828"/>
          </a:xfrm>
          <a:prstGeom prst="rect">
            <a:avLst/>
          </a:prstGeom>
        </p:spPr>
      </p:pic>
      <p:pic>
        <p:nvPicPr>
          <p:cNvPr id="11" name="Imagine 10">
            <a:extLst>
              <a:ext uri="{FF2B5EF4-FFF2-40B4-BE49-F238E27FC236}">
                <a16:creationId xmlns:a16="http://schemas.microsoft.com/office/drawing/2014/main" id="{6FE70D71-6ABA-4DEA-FEBC-8C891143A0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799" y="1872691"/>
            <a:ext cx="1623975" cy="618593"/>
          </a:xfrm>
          <a:prstGeom prst="rect">
            <a:avLst/>
          </a:prstGeom>
        </p:spPr>
      </p:pic>
      <p:pic>
        <p:nvPicPr>
          <p:cNvPr id="13" name="Imagine 12">
            <a:extLst>
              <a:ext uri="{FF2B5EF4-FFF2-40B4-BE49-F238E27FC236}">
                <a16:creationId xmlns:a16="http://schemas.microsoft.com/office/drawing/2014/main" id="{1F96FA75-378D-9731-1392-695A8C5931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4791" y="885139"/>
            <a:ext cx="1631289" cy="823419"/>
          </a:xfrm>
          <a:prstGeom prst="rect">
            <a:avLst/>
          </a:prstGeom>
        </p:spPr>
      </p:pic>
      <p:pic>
        <p:nvPicPr>
          <p:cNvPr id="14" name="Imagine 13">
            <a:extLst>
              <a:ext uri="{FF2B5EF4-FFF2-40B4-BE49-F238E27FC236}">
                <a16:creationId xmlns:a16="http://schemas.microsoft.com/office/drawing/2014/main" id="{9CD12671-DD24-784C-8CF3-9863B6A4FF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1639" y="2475737"/>
            <a:ext cx="1830088" cy="823419"/>
          </a:xfrm>
          <a:prstGeom prst="rect">
            <a:avLst/>
          </a:prstGeom>
        </p:spPr>
      </p:pic>
      <p:pic>
        <p:nvPicPr>
          <p:cNvPr id="15" name="Imagine 14">
            <a:extLst>
              <a:ext uri="{FF2B5EF4-FFF2-40B4-BE49-F238E27FC236}">
                <a16:creationId xmlns:a16="http://schemas.microsoft.com/office/drawing/2014/main" id="{56EB6826-E428-2935-575D-56A2A175C7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2147" y="3899002"/>
            <a:ext cx="1894637" cy="618592"/>
          </a:xfrm>
          <a:prstGeom prst="rect">
            <a:avLst/>
          </a:prstGeom>
        </p:spPr>
      </p:pic>
      <p:pic>
        <p:nvPicPr>
          <p:cNvPr id="16" name="Imagine 15">
            <a:extLst>
              <a:ext uri="{FF2B5EF4-FFF2-40B4-BE49-F238E27FC236}">
                <a16:creationId xmlns:a16="http://schemas.microsoft.com/office/drawing/2014/main" id="{797434C0-82B5-B0F7-497A-EA054048E9B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37451" y="3774643"/>
            <a:ext cx="2326235" cy="74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93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setăText 37">
            <a:extLst>
              <a:ext uri="{FF2B5EF4-FFF2-40B4-BE49-F238E27FC236}">
                <a16:creationId xmlns:a16="http://schemas.microsoft.com/office/drawing/2014/main" id="{7ED3A2F2-DF48-49B6-E399-B7A06092FFC1}"/>
              </a:ext>
            </a:extLst>
          </p:cNvPr>
          <p:cNvSpPr txBox="1"/>
          <p:nvPr/>
        </p:nvSpPr>
        <p:spPr>
          <a:xfrm>
            <a:off x="716890" y="-254049"/>
            <a:ext cx="7739481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latin typeface="Amasis MT Pro Black" panose="02040A04050005020304" pitchFamily="18" charset="0"/>
              </a:rPr>
              <a:t>Secretul succesului</a:t>
            </a:r>
          </a:p>
          <a:p>
            <a:endParaRPr lang="ro-RO" dirty="0"/>
          </a:p>
          <a:p>
            <a:r>
              <a:rPr lang="es-ES" dirty="0"/>
              <a:t>A fost odată un băiat care își dorea să găsească secretul succesului. Într-o zi l-a căutat pe un înțelept care locuia sus în munți. S-a dus în coliba lui și l-a întrebat:</a:t>
            </a:r>
          </a:p>
          <a:p>
            <a:r>
              <a:rPr lang="es-ES" dirty="0"/>
              <a:t>„Înțeleptule, poți să-mi spui care este secretul reușitei în viață?”</a:t>
            </a:r>
          </a:p>
          <a:p>
            <a:r>
              <a:rPr lang="es-ES" dirty="0"/>
              <a:t>Înțeleptul a tăcut pentru o vreme. Apoi l-a condus pe tânărul nostru la un râu din apropiere. Au înaintat prin apă până când capul tânărului a fost în totalitate acope- rit de apă. Băiatul se lupta să își țină capul deasupra apei. Spre surprinderea lui, bătrâ- nul nu încerca să îl ajute. Dimpotrivă, îi ținea capul sub apă. După câteva momente, bă- trânul l-a scos din apă și au plecat înapoi spre colibă. Odată ajunși acolo, înțeleptul l-a întrebat ce își dorea cel mai mult în timp ce se afla sub apă.</a:t>
            </a:r>
          </a:p>
          <a:p>
            <a:r>
              <a:rPr lang="es-ES" dirty="0"/>
              <a:t>Tânărul i-a răspuns răstit: „Bineînțeles că imi doream să respir, bătrân nebun!” Înțeleptul i-a replicat îndată: “Fiule, dacă îți dorești succesul pe atâta cât îți doreai să respiri, atunci ai aflat care este adevăratul secret al succesului.”</a:t>
            </a:r>
          </a:p>
          <a:p>
            <a:r>
              <a:rPr lang="es-ES" b="1" dirty="0"/>
              <a:t>Morala</a:t>
            </a:r>
          </a:p>
          <a:p>
            <a:r>
              <a:rPr lang="es-ES" dirty="0"/>
              <a:t>Succesul este o chestiune de alegere. Dacă ai suficiente motive, nu este nimic să nu poți face.</a:t>
            </a:r>
          </a:p>
          <a:p>
            <a:r>
              <a:rPr lang="es-ES" dirty="0"/>
              <a:t>Odată ce ai găsit motivul pentru a face ceva, vei găsi cu siguranță și modul de a face. O dorință oarecare nu va face minuni. Dorința arzătoare, transformată în obsesie, ge- nerează energia care te face să atingi orice scop îți vei propune.</a:t>
            </a:r>
          </a:p>
        </p:txBody>
      </p:sp>
    </p:spTree>
    <p:extLst>
      <p:ext uri="{BB962C8B-B14F-4D97-AF65-F5344CB8AC3E}">
        <p14:creationId xmlns:p14="http://schemas.microsoft.com/office/powerpoint/2010/main" val="20911274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EEE9CF3-7443-378E-6E2D-838CF6A35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3158" y="445024"/>
            <a:ext cx="5559552" cy="2751717"/>
          </a:xfrm>
        </p:spPr>
        <p:txBody>
          <a:bodyPr/>
          <a:lstStyle/>
          <a:p>
            <a:pPr algn="just"/>
            <a:r>
              <a:rPr lang="ro-RO" dirty="0">
                <a:solidFill>
                  <a:srgbClr val="FFC000"/>
                </a:solidFill>
                <a:latin typeface="Amasis MT Pro Black" panose="02040A04050005020304" pitchFamily="18" charset="0"/>
              </a:rPr>
              <a:t>VĂ DORESC UN  AN ȘCOLAR CU MULTE REALIZĂRI!</a:t>
            </a:r>
            <a:br>
              <a:rPr lang="ro-RO" dirty="0">
                <a:solidFill>
                  <a:srgbClr val="FFC000"/>
                </a:solidFill>
                <a:latin typeface="Amasis MT Pro Black" panose="02040A04050005020304" pitchFamily="18" charset="0"/>
              </a:rPr>
            </a:br>
            <a:br>
              <a:rPr lang="ro-RO" dirty="0">
                <a:solidFill>
                  <a:srgbClr val="FFC000"/>
                </a:solidFill>
                <a:latin typeface="Amasis MT Pro Black" panose="02040A04050005020304" pitchFamily="18" charset="0"/>
              </a:rPr>
            </a:br>
            <a:r>
              <a:rPr lang="ro-RO" dirty="0" err="1">
                <a:solidFill>
                  <a:srgbClr val="FFC000"/>
                </a:solidFill>
                <a:latin typeface="Amasis MT Pro Black" panose="02040A04050005020304" pitchFamily="18" charset="0"/>
              </a:rPr>
              <a:t>Insp</a:t>
            </a:r>
            <a:r>
              <a:rPr lang="ro-RO" dirty="0">
                <a:solidFill>
                  <a:srgbClr val="FFC000"/>
                </a:solidFill>
                <a:latin typeface="Amasis MT Pro Black" panose="02040A04050005020304" pitchFamily="18" charset="0"/>
              </a:rPr>
              <a:t>  școlar,</a:t>
            </a:r>
            <a:br>
              <a:rPr lang="ro-RO" dirty="0">
                <a:solidFill>
                  <a:srgbClr val="FFC000"/>
                </a:solidFill>
                <a:latin typeface="Amasis MT Pro Black" panose="02040A04050005020304" pitchFamily="18" charset="0"/>
              </a:rPr>
            </a:br>
            <a:r>
              <a:rPr lang="ro-RO" dirty="0">
                <a:solidFill>
                  <a:srgbClr val="FFC000"/>
                </a:solidFill>
                <a:latin typeface="Amasis MT Pro Black" panose="02040A04050005020304" pitchFamily="18" charset="0"/>
              </a:rPr>
              <a:t>prof. Mădălina Folea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" name="Imagine 2">
            <a:extLst>
              <a:ext uri="{FF2B5EF4-FFF2-40B4-BE49-F238E27FC236}">
                <a16:creationId xmlns:a16="http://schemas.microsoft.com/office/drawing/2014/main" id="{AB518924-8485-E17A-DD51-EA64D2631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31" y="2889504"/>
            <a:ext cx="2618840" cy="170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94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F2D3B33-BAF3-58C2-F8E9-69D74B627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Strategii: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1EF51669-D586-0606-E75F-D572470E9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256550"/>
            <a:ext cx="7948512" cy="3512960"/>
          </a:xfrm>
        </p:spPr>
        <p:txBody>
          <a:bodyPr/>
          <a:lstStyle/>
          <a:p>
            <a:pPr fontAlgn="base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Strategia națională în domeniul drogurilor 2022-2026 şi Planul de acţiune pentru implementarea Strategiei naţionale în domeniul drogurilor 2022-2026 – HG nr.344 din 3 aprilie 2022: 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https://legislatie.just.ro/Public/DetaliiDocumentAfis/253640 </a:t>
            </a: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Planul național de combatere a violenței: 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https://sigurantascolara.ro/wp-content/uploads/2024/11/Planul-national-pentru-combaterea-violentei-scolare-Monitorul-Oficial.pdf</a:t>
            </a: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Strategie siguranță rutieră: 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Strategiei Naționale privind Siguranța Rutieră pentru perioada 2022 – 2030</a:t>
            </a:r>
            <a:r>
              <a:rPr lang="es-E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PROCEDURĂ din 28 mai 2025 privind mecanismul de semnalare anonimă a faptelor de violență și a suspiciunilor privind consumul de droguri și alte abateri de la normele de bună conduită în unitățile de învățământ preuniversitar</a:t>
            </a:r>
            <a:b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Aprobată prin 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ORDINUL nr. 4.200 din 28 mai 2025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publicat în Monitorul Oficial al României, Partea I, nr. 516 din 3 iunie 2025.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489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422FB9CD-1516-EB6A-D5D1-1EFA46FB1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9185" y="365760"/>
            <a:ext cx="8383218" cy="4238490"/>
          </a:xfrm>
        </p:spPr>
        <p:txBody>
          <a:bodyPr/>
          <a:lstStyle/>
          <a:p>
            <a:pPr algn="just">
              <a:lnSpc>
                <a:spcPts val="2625"/>
              </a:lnSpc>
              <a:spcAft>
                <a:spcPts val="800"/>
              </a:spcAft>
            </a:pPr>
            <a:r>
              <a:rPr lang="ro-RO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MEC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nr. 4.350/2025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planurilor-cadru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b="1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zi</a:t>
            </a:r>
            <a:endParaRPr lang="ro-RO" sz="1400" b="1" kern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(1)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2025-2026,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cel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mențin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aplicare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valabile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2024-2025. </a:t>
            </a:r>
            <a:endParaRPr lang="ro-RO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2026-2027,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IX-a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anexele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2-38 ale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X-a, a XI-a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XII-a,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X-a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rămân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aplicare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valabile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2024-2025. </a:t>
            </a:r>
            <a:endParaRPr lang="ro-RO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2027-2028,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IX-a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X-a,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anexele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2-38 ale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XI-a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XII-a,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XI-a,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rămân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valabile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2024-2025. 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2028-2029,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IX-a, a X-a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XI-a,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anexele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2-38 ale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XII-a,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rămân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planurilecadru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valabile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2024-2025. 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Începând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2029-2030,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IX-a, a X-a, a XI-a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XII-a,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forma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frecvență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zi, se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anexele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2- 38 ale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sz="1400" b="1" kern="1800" dirty="0">
              <a:solidFill>
                <a:srgbClr val="00428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650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D00D7E20-DCA6-E0ED-2A39-DD47CAAF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45025"/>
            <a:ext cx="7704000" cy="396223"/>
          </a:xfrm>
        </p:spPr>
        <p:txBody>
          <a:bodyPr/>
          <a:lstStyle/>
          <a:p>
            <a:r>
              <a:rPr lang="ro-RO" dirty="0"/>
              <a:t>Documente</a:t>
            </a:r>
            <a:endParaRPr lang="ru-RU" dirty="0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C080F277-BF9F-587C-703A-7AFE938B7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4086" y="950976"/>
            <a:ext cx="8653882" cy="3653274"/>
          </a:xfrm>
        </p:spPr>
        <p:txBody>
          <a:bodyPr/>
          <a:lstStyle/>
          <a:p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OME 5707/2024 - Statutul elevului</a:t>
            </a:r>
          </a:p>
          <a:p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OME </a:t>
            </a:r>
            <a:r>
              <a:rPr lang="en-US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5726/2024 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 aprobarea Regulamentului-cadru de organizare și funcționare a unităților de învățământ Preuniversitar</a:t>
            </a:r>
            <a:r>
              <a:rPr lang="en-US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US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modific</a:t>
            </a:r>
            <a:r>
              <a:rPr lang="ro-RO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ările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și completările ulterioare</a:t>
            </a:r>
            <a:r>
              <a:rPr lang="ro-RO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o-RO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Capitolul II Responsabilități ale personalului didactic în unitatea de învățământ</a:t>
            </a:r>
          </a:p>
          <a:p>
            <a:r>
              <a:rPr lang="ro-RO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Secţiunea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 Coordonatorul pentru proiecte și programe educative școlare și extrașcolare si coordonatorul pentru proiecte educaționale europene</a:t>
            </a:r>
          </a:p>
          <a:p>
            <a:r>
              <a:rPr lang="it-IT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Secţiunea a 2-a Profesorul diriginte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72 -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Comisiile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caracter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permanent</a:t>
            </a:r>
            <a:r>
              <a:rPr lang="ro-RO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comisia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curriculum</a:t>
            </a:r>
            <a:r>
              <a:rPr lang="ro-RO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comisia pentru prevenirea și combaterea violenței, a faptelor de corupție și discriminării în mediul școlar și promovarea interculturalității.</a:t>
            </a:r>
          </a:p>
          <a:p>
            <a:r>
              <a:rPr lang="ro-RO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Capitolul II Educația extrașcolară</a:t>
            </a:r>
          </a:p>
          <a:p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OME 6.478/2024 de aprobare a Metodologiei privind portofoliul </a:t>
            </a:r>
            <a:r>
              <a:rPr lang="ro-RO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educaţional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ro-RO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preşcolarului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elevului din </a:t>
            </a:r>
            <a:r>
              <a:rPr lang="ro-RO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preuniversitar</a:t>
            </a:r>
          </a:p>
          <a:p>
            <a:r>
              <a:rPr lang="en-US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</a:t>
            </a:r>
            <a:r>
              <a:rPr lang="en-US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educațional</a:t>
            </a:r>
            <a:r>
              <a:rPr lang="en-US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obligatoriu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începând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generația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preșcolari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grupa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mijlocie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generația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intră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pregătitoare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2024-2025. 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o-RO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 5428/2024 de aprobare a Regulamentului de organizare și funcționare a Consiliului Național al Elevilor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337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2E3C0F2-131E-40BA-D0EA-D7F666E6D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138989"/>
            <a:ext cx="7702550" cy="790041"/>
          </a:xfrm>
          <a:solidFill>
            <a:srgbClr val="FFC000"/>
          </a:solidFill>
        </p:spPr>
        <p:txBody>
          <a:bodyPr/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Documente </a:t>
            </a:r>
            <a:r>
              <a:rPr lang="ro-RO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arie curriculară consiliere și orientare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966B64-679E-EDE3-A7C8-0241FE237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725" y="1257300"/>
            <a:ext cx="8131175" cy="3346450"/>
          </a:xfrm>
          <a:noFill/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lanuri-cadru</a:t>
            </a:r>
            <a:endParaRPr lang="ro-RO" alt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rograme şcolare de trunchi comun şi programe şcolare pt. cursuri opţionale oferta naţională</a:t>
            </a: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o-RO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Manuale </a:t>
            </a:r>
            <a:r>
              <a:rPr lang="ro-RO" altLang="ro-RO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it-IT" alt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>
              <a:buNone/>
            </a:pPr>
            <a:r>
              <a:rPr lang="ro-RO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Adrese: 	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https://rocnee.eu/images/rocnee/fisiere/curriculum/profilul_absolventului/OM_6731_28.1	1.2023_MOF_Partea_I_nr._1099.pdf</a:t>
            </a:r>
          </a:p>
          <a:p>
            <a:pPr marL="0" indent="355600">
              <a:buNone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https://rocnee.eu/index.php/dcee-oriz/curriculum-oriz/programe-scolare-front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>
              <a:buNone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https://www.manuale.edu.ro/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86E8D92D-C1E7-4169-6014-DA5DE0550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256550"/>
            <a:ext cx="8109446" cy="33477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FF99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</a:t>
            </a:r>
            <a:r>
              <a:rPr lang="ro-RO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proiectarea didactică</a:t>
            </a:r>
          </a:p>
          <a:p>
            <a:pPr marL="127000" indent="0">
              <a:lnSpc>
                <a:spcPct val="90000"/>
              </a:lnSpc>
              <a:buClr>
                <a:srgbClr val="FFFF99"/>
              </a:buClr>
              <a:buNone/>
              <a:defRPr/>
            </a:pPr>
            <a:endParaRPr lang="ro-RO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FF99"/>
              </a:buClr>
              <a:buFont typeface="Arial" panose="020B0604020202020204" pitchFamily="34" charset="0"/>
              <a:buChar char="•"/>
              <a:defRPr/>
            </a:pPr>
            <a:r>
              <a:rPr lang="ro-RO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Elaborarea planificării calendaristice</a:t>
            </a:r>
          </a:p>
          <a:p>
            <a:pPr>
              <a:lnSpc>
                <a:spcPct val="90000"/>
              </a:lnSpc>
              <a:buClr>
                <a:srgbClr val="FFFF99"/>
              </a:buClr>
              <a:buFont typeface="Arial" panose="020B0604020202020204" pitchFamily="34" charset="0"/>
              <a:buChar char="•"/>
              <a:defRPr/>
            </a:pPr>
            <a:endParaRPr lang="ro-RO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FF99"/>
              </a:buClr>
              <a:buFont typeface="Arial" panose="020B0604020202020204" pitchFamily="34" charset="0"/>
              <a:buChar char="•"/>
              <a:defRPr/>
            </a:pPr>
            <a:r>
              <a:rPr lang="ro-RO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Proiectarea </a:t>
            </a:r>
            <a:r>
              <a:rPr lang="ro-RO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r>
              <a:rPr lang="ro-RO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endParaRPr lang="ro-RO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FF99"/>
              </a:buClr>
              <a:buFont typeface="Arial" panose="020B0604020202020204" pitchFamily="34" charset="0"/>
              <a:buChar char="•"/>
              <a:defRPr/>
            </a:pP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FF99"/>
              </a:buClr>
              <a:buFont typeface="Arial" panose="020B0604020202020204" pitchFamily="34" charset="0"/>
              <a:buChar char="•"/>
              <a:defRPr/>
            </a:pPr>
            <a:r>
              <a:rPr lang="ro-RO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Schița lecției, pentru cei aflați în primii 3 ani de activitate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37A2FA-ABDB-B06F-AFFF-26D3FDF42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44500"/>
            <a:ext cx="7702550" cy="573088"/>
          </a:xfrm>
          <a:solidFill>
            <a:srgbClr val="FFC000"/>
          </a:solidFill>
        </p:spPr>
        <p:txBody>
          <a:bodyPr/>
          <a:lstStyle/>
          <a:p>
            <a:r>
              <a:rPr lang="ro-RO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Cadre didactice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509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702D58FB-2DF4-F52A-2A53-49B4E55D5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687629"/>
            <a:ext cx="7999718" cy="4198925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ro-RO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– document proiectiv</a:t>
            </a:r>
            <a:endParaRPr lang="ro-RO" altLang="en-US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reprezintă un document proiectiv, necesar realizării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activităţilor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didactice care permite asocierea, într-un mod personalizat, a elementelor programei (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competenţe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conţinuturi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în cadrul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Acestora le sunt alocate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timp (număr de ore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săptămâni) considerate ca optime de către cadrul didactic, pe parcursul unui an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endParaRPr lang="ro-RO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 elaborarea planificării calendaristice 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şcolară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reprezintă documentul de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referinţă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După lectura atentă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integrală a programei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elaborarea planificării calendaristice presupune parcurgerea următoarelor etape:</a:t>
            </a:r>
          </a:p>
          <a:p>
            <a:pPr algn="just">
              <a:defRPr/>
            </a:pPr>
            <a:endParaRPr lang="ro-RO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anuală 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 se realizează pe baza manualelor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acestea fiind materiale curriculare adresate elevilor.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570800"/>
      </p:ext>
    </p:extLst>
  </p:cSld>
  <p:clrMapOvr>
    <a:masterClrMapping/>
  </p:clrMapOvr>
</p:sld>
</file>

<file path=ppt/theme/theme1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9FEC3D73E6BF4E8F3A02AB72447CDF" ma:contentTypeVersion="13" ma:contentTypeDescription="Creați un document nou." ma:contentTypeScope="" ma:versionID="dba331233a5a13f016d6ddd479694823">
  <xsd:schema xmlns:xsd="http://www.w3.org/2001/XMLSchema" xmlns:xs="http://www.w3.org/2001/XMLSchema" xmlns:p="http://schemas.microsoft.com/office/2006/metadata/properties" xmlns:ns3="7fa63c34-cf8f-4ba2-acc7-9acff7f85f89" xmlns:ns4="1c6addf2-6ea9-42c8-8625-07a22d03230f" targetNamespace="http://schemas.microsoft.com/office/2006/metadata/properties" ma:root="true" ma:fieldsID="37a5db55be0c7e542bf62c652e31e87d" ns3:_="" ns4:_="">
    <xsd:import namespace="7fa63c34-cf8f-4ba2-acc7-9acff7f85f89"/>
    <xsd:import namespace="1c6addf2-6ea9-42c8-8625-07a22d03230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a63c34-cf8f-4ba2-acc7-9acff7f85f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_activity" ma:index="18" nillable="true" ma:displayName="_activity" ma:hidden="true" ma:internalName="_activity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6addf2-6ea9-42c8-8625-07a22d032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jat c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jat cu detali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Partajare cod hash indiciu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89B618-A296-4A43-B999-B6FB196F5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a63c34-cf8f-4ba2-acc7-9acff7f85f89"/>
    <ds:schemaRef ds:uri="1c6addf2-6ea9-42c8-8625-07a22d032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6FFA0C7-8729-43F1-BCD8-171176FB7E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3631</Words>
  <Application>Microsoft Office PowerPoint</Application>
  <PresentationFormat>Expunere pe ecran (16:9)</PresentationFormat>
  <Paragraphs>296</Paragraphs>
  <Slides>35</Slides>
  <Notes>3</Notes>
  <HiddenSlides>0</HiddenSlides>
  <MMClips>0</MMClips>
  <ScaleCrop>false</ScaleCrop>
  <HeadingPairs>
    <vt:vector size="6" baseType="variant">
      <vt:variant>
        <vt:lpstr>Fonturi utilizate</vt:lpstr>
      </vt:variant>
      <vt:variant>
        <vt:i4>11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35</vt:i4>
      </vt:variant>
    </vt:vector>
  </HeadingPairs>
  <TitlesOfParts>
    <vt:vector size="47" baseType="lpstr">
      <vt:lpstr>Calibri</vt:lpstr>
      <vt:lpstr>Arial</vt:lpstr>
      <vt:lpstr>Archivo</vt:lpstr>
      <vt:lpstr>Georgia</vt:lpstr>
      <vt:lpstr>Impact</vt:lpstr>
      <vt:lpstr>Wingdings 2</vt:lpstr>
      <vt:lpstr>Amasis MT Pro Black</vt:lpstr>
      <vt:lpstr>Verdana</vt:lpstr>
      <vt:lpstr>Times New Roman</vt:lpstr>
      <vt:lpstr>Dela Gothic One</vt:lpstr>
      <vt:lpstr>Palatino Linotype</vt:lpstr>
      <vt:lpstr>Indigenous People Day by Slidesgo</vt:lpstr>
      <vt:lpstr>Prezentare PowerPoint</vt:lpstr>
      <vt:lpstr>Structura anului şcolar 2025-2026</vt:lpstr>
      <vt:lpstr>Documente recente</vt:lpstr>
      <vt:lpstr>Strategii:</vt:lpstr>
      <vt:lpstr>Prezentare PowerPoint</vt:lpstr>
      <vt:lpstr>Documente</vt:lpstr>
      <vt:lpstr>Documente şcolare – arie curriculară consiliere și orientare</vt:lpstr>
      <vt:lpstr>Cadre didactice</vt:lpstr>
      <vt:lpstr>Prezentare PowerPoint</vt:lpstr>
      <vt:lpstr>Prezentare PowerPoint</vt:lpstr>
      <vt:lpstr>Prezentare PowerPoint</vt:lpstr>
      <vt:lpstr>Profesorul diriginte</vt:lpstr>
      <vt:lpstr>Prezentare PowerPoint</vt:lpstr>
      <vt:lpstr>Prezentare PowerPoint</vt:lpstr>
      <vt:lpstr>Activitate educativă: </vt:lpstr>
      <vt:lpstr>Calendarul proiectelor de educație extrașcolară</vt:lpstr>
      <vt:lpstr>Concursuri naționale  </vt:lpstr>
      <vt:lpstr>Proiecte, parteneriate, activități extrașcolare </vt:lpstr>
      <vt:lpstr>Documente ale directorilor de palate și cluburi ale elevilor  (monitorizate de inspectorul educativ) </vt:lpstr>
      <vt:lpstr>    ABC...XYZ al Consilierului Educativ  </vt:lpstr>
      <vt:lpstr>Consilier educativ</vt:lpstr>
      <vt:lpstr>Prezentare PowerPoint</vt:lpstr>
      <vt:lpstr>Prezentare PowerPoint</vt:lpstr>
      <vt:lpstr>Cercuri pedagogice Ofertă</vt:lpstr>
      <vt:lpstr>Prezentare PowerPoint</vt:lpstr>
      <vt:lpstr>Prezentare PowerPoint</vt:lpstr>
      <vt:lpstr>Prezentare PowerPoint</vt:lpstr>
      <vt:lpstr>Prezentare PowerPoint</vt:lpstr>
      <vt:lpstr>Prezentare PowerPoint</vt:lpstr>
      <vt:lpstr>Instrumente</vt:lpstr>
      <vt:lpstr>Prezentare PowerPoint</vt:lpstr>
      <vt:lpstr>Prezentare PowerPoint</vt:lpstr>
      <vt:lpstr>Prezentare PowerPoint</vt:lpstr>
      <vt:lpstr>Prezentare PowerPoint</vt:lpstr>
      <vt:lpstr>VĂ DORESC UN  AN ȘCOLAR CU MULTE REALIZĂRI!  Insp  școlar, prof. Mădălina Folea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Curajul de a nu fi pe placul celorlați</dc:title>
  <dc:creator>Vintur</dc:creator>
  <cp:lastModifiedBy>folea.madalina@isj-db.ro</cp:lastModifiedBy>
  <cp:revision>55</cp:revision>
  <dcterms:modified xsi:type="dcterms:W3CDTF">2025-09-23T11:24:57Z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0x0101009A9FEC3D73E6BF4E8F3A02AB72447CDF</vt:lpwstr>
  </property>
  <property fmtid="{D5CDD505-2E9C-101B-9397-08002B2CF9AE}" pid="3" name="_activity">
    <vt:lpwstr/>
  </property>
</Properties>
</file>